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317" r:id="rId3"/>
    <p:sldId id="319" r:id="rId4"/>
    <p:sldId id="645" r:id="rId5"/>
    <p:sldId id="661" r:id="rId6"/>
    <p:sldId id="513" r:id="rId7"/>
    <p:sldId id="514" r:id="rId8"/>
    <p:sldId id="612" r:id="rId9"/>
    <p:sldId id="613" r:id="rId10"/>
    <p:sldId id="614" r:id="rId11"/>
    <p:sldId id="615" r:id="rId12"/>
    <p:sldId id="608" r:id="rId13"/>
    <p:sldId id="626" r:id="rId14"/>
    <p:sldId id="647" r:id="rId15"/>
    <p:sldId id="654" r:id="rId16"/>
    <p:sldId id="627" r:id="rId17"/>
    <p:sldId id="643" r:id="rId18"/>
    <p:sldId id="646" r:id="rId19"/>
    <p:sldId id="616" r:id="rId20"/>
    <p:sldId id="617" r:id="rId21"/>
    <p:sldId id="640" r:id="rId22"/>
    <p:sldId id="641" r:id="rId23"/>
    <p:sldId id="619" r:id="rId24"/>
    <p:sldId id="618" r:id="rId25"/>
    <p:sldId id="642" r:id="rId26"/>
    <p:sldId id="636" r:id="rId27"/>
    <p:sldId id="649" r:id="rId28"/>
    <p:sldId id="635" r:id="rId29"/>
    <p:sldId id="620" r:id="rId30"/>
    <p:sldId id="621" r:id="rId31"/>
    <p:sldId id="622" r:id="rId32"/>
    <p:sldId id="623" r:id="rId33"/>
    <p:sldId id="650" r:id="rId34"/>
    <p:sldId id="638" r:id="rId35"/>
    <p:sldId id="634" r:id="rId36"/>
    <p:sldId id="624" r:id="rId37"/>
    <p:sldId id="625" r:id="rId38"/>
    <p:sldId id="637" r:id="rId39"/>
    <p:sldId id="628" r:id="rId41"/>
    <p:sldId id="660" r:id="rId42"/>
    <p:sldId id="655" r:id="rId43"/>
    <p:sldId id="659" r:id="rId44"/>
    <p:sldId id="656" r:id="rId45"/>
    <p:sldId id="629" r:id="rId46"/>
    <p:sldId id="630" r:id="rId47"/>
    <p:sldId id="639" r:id="rId48"/>
    <p:sldId id="318" r:id="rId49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介绍" id="{354347DB-713E-8E4C-B426-7A036AC9D821}">
          <p14:sldIdLst>
            <p14:sldId id="317"/>
            <p14:sldId id="319"/>
            <p14:sldId id="645"/>
            <p14:sldId id="661"/>
            <p14:sldId id="513"/>
            <p14:sldId id="514"/>
            <p14:sldId id="612"/>
            <p14:sldId id="613"/>
            <p14:sldId id="614"/>
            <p14:sldId id="615"/>
            <p14:sldId id="608"/>
            <p14:sldId id="626"/>
            <p14:sldId id="647"/>
            <p14:sldId id="654"/>
            <p14:sldId id="627"/>
            <p14:sldId id="643"/>
            <p14:sldId id="646"/>
            <p14:sldId id="616"/>
            <p14:sldId id="617"/>
            <p14:sldId id="640"/>
            <p14:sldId id="641"/>
            <p14:sldId id="619"/>
            <p14:sldId id="618"/>
            <p14:sldId id="642"/>
            <p14:sldId id="636"/>
            <p14:sldId id="649"/>
            <p14:sldId id="635"/>
            <p14:sldId id="620"/>
            <p14:sldId id="621"/>
            <p14:sldId id="622"/>
            <p14:sldId id="623"/>
            <p14:sldId id="650"/>
            <p14:sldId id="638"/>
            <p14:sldId id="634"/>
            <p14:sldId id="624"/>
            <p14:sldId id="625"/>
            <p14:sldId id="637"/>
            <p14:sldId id="628"/>
            <p14:sldId id="660"/>
            <p14:sldId id="655"/>
            <p14:sldId id="656"/>
            <p14:sldId id="629"/>
            <p14:sldId id="630"/>
            <p14:sldId id="639"/>
            <p14:sldId id="318"/>
            <p14:sldId id="6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337" autoAdjust="0"/>
  </p:normalViewPr>
  <p:slideViewPr>
    <p:cSldViewPr snapToGrid="0" snapToObjects="1">
      <p:cViewPr>
        <p:scale>
          <a:sx n="123" d="100"/>
          <a:sy n="123" d="100"/>
        </p:scale>
        <p:origin x="15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4BF55-27CF-F846-AA76-5CC00F69AE1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D3FF16-0AD0-3146-A68B-ABAF422C7701}">
      <dgm:prSet phldrT="[文本]"/>
      <dgm:spPr/>
      <dgm:t>
        <a:bodyPr/>
        <a:lstStyle/>
        <a:p>
          <a:r>
            <a:rPr lang="zh-CN" altLang="en-US" dirty="0" smtClean="0"/>
            <a:t>数据挖掘</a:t>
          </a:r>
          <a:endParaRPr lang="zh-CN" altLang="en-US" dirty="0"/>
        </a:p>
      </dgm:t>
    </dgm:pt>
    <dgm:pt modelId="{32D010E5-65E2-8141-86F9-CC00B6ECF7A7}" cxnId="{ED27B0FD-9D65-B946-87D1-FD75B92C656D}" type="parTrans">
      <dgm:prSet/>
      <dgm:spPr/>
      <dgm:t>
        <a:bodyPr/>
        <a:lstStyle/>
        <a:p>
          <a:endParaRPr lang="zh-CN" altLang="en-US"/>
        </a:p>
      </dgm:t>
    </dgm:pt>
    <dgm:pt modelId="{02C19439-8D7B-4945-ADAB-81DECD8196FB}" cxnId="{ED27B0FD-9D65-B946-87D1-FD75B92C656D}" type="sibTrans">
      <dgm:prSet/>
      <dgm:spPr/>
      <dgm:t>
        <a:bodyPr/>
        <a:lstStyle/>
        <a:p>
          <a:endParaRPr lang="zh-CN" altLang="en-US"/>
        </a:p>
      </dgm:t>
    </dgm:pt>
    <dgm:pt modelId="{0CD31979-E255-E346-BAE8-45860B89F3AA}">
      <dgm:prSet phldrT="[文本]"/>
      <dgm:spPr/>
      <dgm:t>
        <a:bodyPr/>
        <a:lstStyle/>
        <a:p>
          <a:r>
            <a:rPr lang="zh-CN" altLang="en-US" dirty="0" smtClean="0"/>
            <a:t>基础</a:t>
          </a:r>
          <a:endParaRPr lang="zh-CN" altLang="en-US" dirty="0"/>
        </a:p>
      </dgm:t>
    </dgm:pt>
    <dgm:pt modelId="{642745FC-5DD9-C24A-8ACB-43DA46C20D12}" cxnId="{AFBD9E7D-3DC4-6248-AC27-24179B0E957E}" type="parTrans">
      <dgm:prSet/>
      <dgm:spPr/>
      <dgm:t>
        <a:bodyPr/>
        <a:lstStyle/>
        <a:p>
          <a:endParaRPr lang="zh-CN" altLang="en-US"/>
        </a:p>
      </dgm:t>
    </dgm:pt>
    <dgm:pt modelId="{01A8C11C-10E0-1A44-8225-A6700CA39A53}" cxnId="{AFBD9E7D-3DC4-6248-AC27-24179B0E957E}" type="sibTrans">
      <dgm:prSet/>
      <dgm:spPr/>
      <dgm:t>
        <a:bodyPr/>
        <a:lstStyle/>
        <a:p>
          <a:endParaRPr lang="zh-CN" altLang="en-US"/>
        </a:p>
      </dgm:t>
    </dgm:pt>
    <dgm:pt modelId="{5D15C6AC-A889-D644-8838-4678B66ABDE2}">
      <dgm:prSet phldrT="[文本]"/>
      <dgm:spPr/>
      <dgm:t>
        <a:bodyPr/>
        <a:lstStyle/>
        <a:p>
          <a:r>
            <a:rPr lang="zh-CN" altLang="en-US" dirty="0" smtClean="0"/>
            <a:t>环境</a:t>
          </a:r>
          <a:endParaRPr lang="zh-CN" altLang="en-US" dirty="0"/>
        </a:p>
      </dgm:t>
    </dgm:pt>
    <dgm:pt modelId="{B8E6E05F-DA9F-E740-B4D5-61E0B270E62E}" cxnId="{BAC7FBAC-59D5-AC4D-9D77-3205E26F05D9}" type="parTrans">
      <dgm:prSet/>
      <dgm:spPr/>
      <dgm:t>
        <a:bodyPr/>
        <a:lstStyle/>
        <a:p>
          <a:endParaRPr lang="zh-CN" altLang="en-US"/>
        </a:p>
      </dgm:t>
    </dgm:pt>
    <dgm:pt modelId="{1BB8F276-D081-2341-8E32-82D96FC726CF}" cxnId="{BAC7FBAC-59D5-AC4D-9D77-3205E26F05D9}" type="sibTrans">
      <dgm:prSet/>
      <dgm:spPr/>
      <dgm:t>
        <a:bodyPr/>
        <a:lstStyle/>
        <a:p>
          <a:endParaRPr lang="zh-CN" altLang="en-US"/>
        </a:p>
      </dgm:t>
    </dgm:pt>
    <dgm:pt modelId="{026DF76F-092C-EA4F-B8A8-9DB2780A128C}">
      <dgm:prSet phldrT="[文本]"/>
      <dgm:spPr/>
      <dgm:t>
        <a:bodyPr/>
        <a:lstStyle/>
        <a:p>
          <a:r>
            <a:rPr lang="zh-CN" altLang="en-US" dirty="0" smtClean="0"/>
            <a:t>基础库</a:t>
          </a:r>
          <a:endParaRPr lang="zh-CN" altLang="en-US" dirty="0"/>
        </a:p>
      </dgm:t>
    </dgm:pt>
    <dgm:pt modelId="{D2D5E06A-6B0F-FE4E-A2F0-D7450AC61E7E}" cxnId="{D7F9739B-AC8A-E44D-B376-AE45530E26FF}" type="parTrans">
      <dgm:prSet/>
      <dgm:spPr/>
      <dgm:t>
        <a:bodyPr/>
        <a:lstStyle/>
        <a:p>
          <a:endParaRPr lang="zh-CN" altLang="en-US"/>
        </a:p>
      </dgm:t>
    </dgm:pt>
    <dgm:pt modelId="{1B30ECA9-F6F5-C644-9146-4176E79F395C}" cxnId="{D7F9739B-AC8A-E44D-B376-AE45530E26FF}" type="sibTrans">
      <dgm:prSet/>
      <dgm:spPr/>
      <dgm:t>
        <a:bodyPr/>
        <a:lstStyle/>
        <a:p>
          <a:endParaRPr lang="zh-CN" altLang="en-US"/>
        </a:p>
      </dgm:t>
    </dgm:pt>
    <dgm:pt modelId="{8B1D43AC-812A-CE41-9DEB-665CCB58264D}">
      <dgm:prSet phldrT="[文本]"/>
      <dgm:spPr/>
      <dgm:t>
        <a:bodyPr/>
        <a:lstStyle/>
        <a:p>
          <a:r>
            <a:rPr lang="zh-CN" altLang="en-US" dirty="0" smtClean="0"/>
            <a:t>提升</a:t>
          </a:r>
          <a:endParaRPr lang="zh-CN" altLang="en-US" dirty="0"/>
        </a:p>
      </dgm:t>
    </dgm:pt>
    <dgm:pt modelId="{A85FB45F-F810-E548-BAE9-4045ACAFFBDB}" cxnId="{9B789F34-5A38-5740-8AF5-460173BFA094}" type="parTrans">
      <dgm:prSet/>
      <dgm:spPr/>
      <dgm:t>
        <a:bodyPr/>
        <a:lstStyle/>
        <a:p>
          <a:endParaRPr lang="zh-CN" altLang="en-US"/>
        </a:p>
      </dgm:t>
    </dgm:pt>
    <dgm:pt modelId="{11DE40B9-1650-3C4E-91D3-713E9B690DB0}" cxnId="{9B789F34-5A38-5740-8AF5-460173BFA094}" type="sibTrans">
      <dgm:prSet/>
      <dgm:spPr/>
      <dgm:t>
        <a:bodyPr/>
        <a:lstStyle/>
        <a:p>
          <a:endParaRPr lang="zh-CN" altLang="en-US"/>
        </a:p>
      </dgm:t>
    </dgm:pt>
    <dgm:pt modelId="{8A9791E2-C7FB-CB42-AFDF-0C36F267A2D8}">
      <dgm:prSet phldrT="[文本]"/>
      <dgm:spPr/>
      <dgm:t>
        <a:bodyPr/>
        <a:lstStyle/>
        <a:p>
          <a:r>
            <a:rPr lang="zh-CN" altLang="en-US" dirty="0" smtClean="0"/>
            <a:t>机器学习</a:t>
          </a:r>
          <a:endParaRPr lang="zh-CN" altLang="en-US" dirty="0"/>
        </a:p>
      </dgm:t>
    </dgm:pt>
    <dgm:pt modelId="{5D184B43-D2B3-174F-A677-09BE52FDABEE}" cxnId="{5561B23D-DB3E-4B41-B6DA-9D743D01DD53}" type="parTrans">
      <dgm:prSet/>
      <dgm:spPr/>
      <dgm:t>
        <a:bodyPr/>
        <a:lstStyle/>
        <a:p>
          <a:endParaRPr lang="zh-CN" altLang="en-US"/>
        </a:p>
      </dgm:t>
    </dgm:pt>
    <dgm:pt modelId="{81E6ABE6-7127-9E42-A3B3-8E19F36555C0}" cxnId="{5561B23D-DB3E-4B41-B6DA-9D743D01DD53}" type="sibTrans">
      <dgm:prSet/>
      <dgm:spPr/>
      <dgm:t>
        <a:bodyPr/>
        <a:lstStyle/>
        <a:p>
          <a:endParaRPr lang="zh-CN" altLang="en-US"/>
        </a:p>
      </dgm:t>
    </dgm:pt>
    <dgm:pt modelId="{5AC59066-E9AF-2847-9268-FC4F132B5556}">
      <dgm:prSet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967E9858-5582-E043-B8A7-FA07A1FFEB31}" cxnId="{506955D8-17A3-3A40-8246-2E95EFCED47C}" type="parTrans">
      <dgm:prSet/>
      <dgm:spPr/>
      <dgm:t>
        <a:bodyPr/>
        <a:lstStyle/>
        <a:p>
          <a:endParaRPr lang="zh-CN" altLang="en-US"/>
        </a:p>
      </dgm:t>
    </dgm:pt>
    <dgm:pt modelId="{6C9D5634-A26C-1947-9F0B-4FC623362E7F}" cxnId="{506955D8-17A3-3A40-8246-2E95EFCED47C}" type="sibTrans">
      <dgm:prSet/>
      <dgm:spPr/>
      <dgm:t>
        <a:bodyPr/>
        <a:lstStyle/>
        <a:p>
          <a:endParaRPr lang="zh-CN" altLang="en-US"/>
        </a:p>
      </dgm:t>
    </dgm:pt>
    <dgm:pt modelId="{F1C1958F-3E7E-DD4D-ACFA-636B1EF10085}">
      <dgm:prSet/>
      <dgm:spPr/>
      <dgm:t>
        <a:bodyPr/>
        <a:lstStyle/>
        <a:p>
          <a:r>
            <a:rPr lang="zh-CN" altLang="en-US"/>
            <a:t>金融数据分析与挖掘</a:t>
          </a:r>
          <a:endParaRPr lang="en-US" altLang="zh-CN"/>
        </a:p>
      </dgm:t>
    </dgm:pt>
    <dgm:pt modelId="{51C8F423-D6C1-9A4D-BF11-2775764BDF3B}" cxnId="{AEA8335E-2A86-ED4B-BB9D-836D38D89105}" type="parTrans">
      <dgm:prSet/>
      <dgm:spPr/>
      <dgm:t>
        <a:bodyPr/>
        <a:lstStyle/>
        <a:p>
          <a:endParaRPr lang="zh-CN" altLang="en-US"/>
        </a:p>
      </dgm:t>
    </dgm:pt>
    <dgm:pt modelId="{47AB58C7-D01E-FA4D-B1AA-66A2BEE065DE}" cxnId="{AEA8335E-2A86-ED4B-BB9D-836D38D89105}" type="sibTrans">
      <dgm:prSet/>
      <dgm:spPr/>
      <dgm:t>
        <a:bodyPr/>
        <a:lstStyle/>
        <a:p>
          <a:endParaRPr lang="zh-CN" altLang="en-US"/>
        </a:p>
      </dgm:t>
    </dgm:pt>
    <dgm:pt modelId="{F8EBF976-6022-6149-A2CD-70B3221E635E}" type="pres">
      <dgm:prSet presAssocID="{E904BF55-27CF-F846-AA76-5CC00F69AE1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C1EF32-89F2-C044-949D-8C1C87ECA1AB}" type="pres">
      <dgm:prSet presAssocID="{ECD3FF16-0AD0-3146-A68B-ABAF422C7701}" presName="root1" presStyleCnt="0"/>
      <dgm:spPr/>
    </dgm:pt>
    <dgm:pt modelId="{B93FB78C-37C3-0444-8BA9-D52D2BB8A7B7}" type="pres">
      <dgm:prSet presAssocID="{ECD3FF16-0AD0-3146-A68B-ABAF422C770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CCC63C-EEB7-0240-9583-24381054B842}" type="pres">
      <dgm:prSet presAssocID="{ECD3FF16-0AD0-3146-A68B-ABAF422C7701}" presName="level2hierChild" presStyleCnt="0"/>
      <dgm:spPr/>
    </dgm:pt>
    <dgm:pt modelId="{9267F4B3-E500-F240-8854-A4D8FC173D66}" type="pres">
      <dgm:prSet presAssocID="{642745FC-5DD9-C24A-8ACB-43DA46C20D12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8153188-DBA0-BA42-AABD-ABF750098457}" type="pres">
      <dgm:prSet presAssocID="{642745FC-5DD9-C24A-8ACB-43DA46C20D12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8A196ECC-B5EF-9E4F-807F-09D804859043}" type="pres">
      <dgm:prSet presAssocID="{0CD31979-E255-E346-BAE8-45860B89F3AA}" presName="root2" presStyleCnt="0"/>
      <dgm:spPr/>
    </dgm:pt>
    <dgm:pt modelId="{3F2CF9CB-48A7-1944-9C1F-47EAB8D03143}" type="pres">
      <dgm:prSet presAssocID="{0CD31979-E255-E346-BAE8-45860B89F3A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7B7830-2871-F348-A58F-31F095FC5E69}" type="pres">
      <dgm:prSet presAssocID="{0CD31979-E255-E346-BAE8-45860B89F3AA}" presName="level3hierChild" presStyleCnt="0"/>
      <dgm:spPr/>
    </dgm:pt>
    <dgm:pt modelId="{3C136E9A-FF81-5E41-A143-6C8DC79D93C6}" type="pres">
      <dgm:prSet presAssocID="{B8E6E05F-DA9F-E740-B4D5-61E0B270E62E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D0500CBF-8680-404C-9E80-214EB1B619DD}" type="pres">
      <dgm:prSet presAssocID="{B8E6E05F-DA9F-E740-B4D5-61E0B270E62E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9D75AA41-34C9-A649-B1DB-0E4C326589B6}" type="pres">
      <dgm:prSet presAssocID="{5D15C6AC-A889-D644-8838-4678B66ABDE2}" presName="root2" presStyleCnt="0"/>
      <dgm:spPr/>
    </dgm:pt>
    <dgm:pt modelId="{2D8DB504-0B28-254D-94EF-BF864E3E3E21}" type="pres">
      <dgm:prSet presAssocID="{5D15C6AC-A889-D644-8838-4678B66ABDE2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70A218-A317-A340-8E5A-B88B668CCC0F}" type="pres">
      <dgm:prSet presAssocID="{5D15C6AC-A889-D644-8838-4678B66ABDE2}" presName="level3hierChild" presStyleCnt="0"/>
      <dgm:spPr/>
    </dgm:pt>
    <dgm:pt modelId="{FBE05549-5972-7A43-97E8-B6EA230DE88A}" type="pres">
      <dgm:prSet presAssocID="{D2D5E06A-6B0F-FE4E-A2F0-D7450AC61E7E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8529AD4A-323A-8641-AC08-17B43F4026F7}" type="pres">
      <dgm:prSet presAssocID="{D2D5E06A-6B0F-FE4E-A2F0-D7450AC61E7E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9B1146AD-5F33-C940-940C-F617B5B7DF9E}" type="pres">
      <dgm:prSet presAssocID="{026DF76F-092C-EA4F-B8A8-9DB2780A128C}" presName="root2" presStyleCnt="0"/>
      <dgm:spPr/>
    </dgm:pt>
    <dgm:pt modelId="{1AC18265-3406-5747-8EBD-05DB6E6CC989}" type="pres">
      <dgm:prSet presAssocID="{026DF76F-092C-EA4F-B8A8-9DB2780A128C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E7CB92-37D8-A149-BF1B-6438AFBA7CBC}" type="pres">
      <dgm:prSet presAssocID="{026DF76F-092C-EA4F-B8A8-9DB2780A128C}" presName="level3hierChild" presStyleCnt="0"/>
      <dgm:spPr/>
    </dgm:pt>
    <dgm:pt modelId="{12CEF5E8-7A6E-6A43-A915-5C04315F92A1}" type="pres">
      <dgm:prSet presAssocID="{51C8F423-D6C1-9A4D-BF11-2775764BDF3B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56ED5FB3-862B-BC48-906E-72CA87D654BE}" type="pres">
      <dgm:prSet presAssocID="{51C8F423-D6C1-9A4D-BF11-2775764BDF3B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CFF49C92-C2C6-6542-AC0F-DE2611B5BA43}" type="pres">
      <dgm:prSet presAssocID="{F1C1958F-3E7E-DD4D-ACFA-636B1EF10085}" presName="root2" presStyleCnt="0"/>
      <dgm:spPr/>
    </dgm:pt>
    <dgm:pt modelId="{62FFF28F-D807-2F41-AB4A-058085C744DE}" type="pres">
      <dgm:prSet presAssocID="{F1C1958F-3E7E-DD4D-ACFA-636B1EF10085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332A6B-8128-B24B-ADA6-51FD9EDB365A}" type="pres">
      <dgm:prSet presAssocID="{F1C1958F-3E7E-DD4D-ACFA-636B1EF10085}" presName="level3hierChild" presStyleCnt="0"/>
      <dgm:spPr/>
    </dgm:pt>
    <dgm:pt modelId="{AA48E68C-7159-3544-80D3-165E2FCD1A70}" type="pres">
      <dgm:prSet presAssocID="{A85FB45F-F810-E548-BAE9-4045ACAFFBDB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FB97EE48-FFFF-5040-B819-0C951182F4AC}" type="pres">
      <dgm:prSet presAssocID="{A85FB45F-F810-E548-BAE9-4045ACAFFBDB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7129869-5DA6-754A-84DE-A67D44EA2E8D}" type="pres">
      <dgm:prSet presAssocID="{8B1D43AC-812A-CE41-9DEB-665CCB58264D}" presName="root2" presStyleCnt="0"/>
      <dgm:spPr/>
    </dgm:pt>
    <dgm:pt modelId="{BEA1DEAD-9107-EC41-9314-E1486F95F2D2}" type="pres">
      <dgm:prSet presAssocID="{8B1D43AC-812A-CE41-9DEB-665CCB58264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99E97B-AC46-B249-936A-9B3786DAFBDE}" type="pres">
      <dgm:prSet presAssocID="{8B1D43AC-812A-CE41-9DEB-665CCB58264D}" presName="level3hierChild" presStyleCnt="0"/>
      <dgm:spPr/>
    </dgm:pt>
    <dgm:pt modelId="{DC8CA502-A733-2145-95FA-1DA556FC5EAD}" type="pres">
      <dgm:prSet presAssocID="{5D184B43-D2B3-174F-A677-09BE52FDABEE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975A256B-0A4A-2F4A-A406-136D182DA0E1}" type="pres">
      <dgm:prSet presAssocID="{5D184B43-D2B3-174F-A677-09BE52FDABEE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1C5A426E-2E4E-F44D-9A33-3EB32B94D341}" type="pres">
      <dgm:prSet presAssocID="{8A9791E2-C7FB-CB42-AFDF-0C36F267A2D8}" presName="root2" presStyleCnt="0"/>
      <dgm:spPr/>
    </dgm:pt>
    <dgm:pt modelId="{D1C6B2CE-A7F5-B94F-8C74-1BF548F59937}" type="pres">
      <dgm:prSet presAssocID="{8A9791E2-C7FB-CB42-AFDF-0C36F267A2D8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605CD9-C1B4-014E-BAA7-00BD48593B11}" type="pres">
      <dgm:prSet presAssocID="{8A9791E2-C7FB-CB42-AFDF-0C36F267A2D8}" presName="level3hierChild" presStyleCnt="0"/>
      <dgm:spPr/>
    </dgm:pt>
    <dgm:pt modelId="{30573A52-47D4-FF4F-AABD-611FF69F432A}" type="pres">
      <dgm:prSet presAssocID="{967E9858-5582-E043-B8A7-FA07A1FFEB31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173B9F1E-06C1-F142-83EE-84888DC9DCF0}" type="pres">
      <dgm:prSet presAssocID="{967E9858-5582-E043-B8A7-FA07A1FFEB31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14BC08B9-6442-E147-8E21-E5E409164D07}" type="pres">
      <dgm:prSet presAssocID="{5AC59066-E9AF-2847-9268-FC4F132B5556}" presName="root2" presStyleCnt="0"/>
      <dgm:spPr/>
    </dgm:pt>
    <dgm:pt modelId="{2D006791-A6A6-084A-9E21-41214630F9DA}" type="pres">
      <dgm:prSet presAssocID="{5AC59066-E9AF-2847-9268-FC4F132B5556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9403FC-75BF-354B-8DA2-FD2EE5DA35A2}" type="pres">
      <dgm:prSet presAssocID="{5AC59066-E9AF-2847-9268-FC4F132B5556}" presName="level3hierChild" presStyleCnt="0"/>
      <dgm:spPr/>
    </dgm:pt>
  </dgm:ptLst>
  <dgm:cxnLst>
    <dgm:cxn modelId="{1B270569-58E1-1647-9D24-E6E00EB0FAE1}" type="presOf" srcId="{A85FB45F-F810-E548-BAE9-4045ACAFFBDB}" destId="{AA48E68C-7159-3544-80D3-165E2FCD1A70}" srcOrd="0" destOrd="0" presId="urn:microsoft.com/office/officeart/2005/8/layout/hierarchy2"/>
    <dgm:cxn modelId="{AFBD9E7D-3DC4-6248-AC27-24179B0E957E}" srcId="{ECD3FF16-0AD0-3146-A68B-ABAF422C7701}" destId="{0CD31979-E255-E346-BAE8-45860B89F3AA}" srcOrd="0" destOrd="0" parTransId="{642745FC-5DD9-C24A-8ACB-43DA46C20D12}" sibTransId="{01A8C11C-10E0-1A44-8225-A6700CA39A53}"/>
    <dgm:cxn modelId="{D7F9739B-AC8A-E44D-B376-AE45530E26FF}" srcId="{0CD31979-E255-E346-BAE8-45860B89F3AA}" destId="{026DF76F-092C-EA4F-B8A8-9DB2780A128C}" srcOrd="1" destOrd="0" parTransId="{D2D5E06A-6B0F-FE4E-A2F0-D7450AC61E7E}" sibTransId="{1B30ECA9-F6F5-C644-9146-4176E79F395C}"/>
    <dgm:cxn modelId="{AEA8335E-2A86-ED4B-BB9D-836D38D89105}" srcId="{0CD31979-E255-E346-BAE8-45860B89F3AA}" destId="{F1C1958F-3E7E-DD4D-ACFA-636B1EF10085}" srcOrd="2" destOrd="0" parTransId="{51C8F423-D6C1-9A4D-BF11-2775764BDF3B}" sibTransId="{47AB58C7-D01E-FA4D-B1AA-66A2BEE065DE}"/>
    <dgm:cxn modelId="{7A8E7D5B-FE2B-354B-A471-19E98BE54F73}" type="presOf" srcId="{5D15C6AC-A889-D644-8838-4678B66ABDE2}" destId="{2D8DB504-0B28-254D-94EF-BF864E3E3E21}" srcOrd="0" destOrd="0" presId="urn:microsoft.com/office/officeart/2005/8/layout/hierarchy2"/>
    <dgm:cxn modelId="{FC100479-A19C-0A4C-BFB3-493B5FF52E02}" type="presOf" srcId="{E904BF55-27CF-F846-AA76-5CC00F69AE13}" destId="{F8EBF976-6022-6149-A2CD-70B3221E635E}" srcOrd="0" destOrd="0" presId="urn:microsoft.com/office/officeart/2005/8/layout/hierarchy2"/>
    <dgm:cxn modelId="{C3DF1D1C-76C9-E84A-A867-57590B8FAA11}" type="presOf" srcId="{D2D5E06A-6B0F-FE4E-A2F0-D7450AC61E7E}" destId="{8529AD4A-323A-8641-AC08-17B43F4026F7}" srcOrd="1" destOrd="0" presId="urn:microsoft.com/office/officeart/2005/8/layout/hierarchy2"/>
    <dgm:cxn modelId="{C05AE760-5BD5-554A-BFD3-5F6DF3CB7508}" type="presOf" srcId="{D2D5E06A-6B0F-FE4E-A2F0-D7450AC61E7E}" destId="{FBE05549-5972-7A43-97E8-B6EA230DE88A}" srcOrd="0" destOrd="0" presId="urn:microsoft.com/office/officeart/2005/8/layout/hierarchy2"/>
    <dgm:cxn modelId="{0A830612-75C8-794B-9E21-5C5AC1187C4B}" type="presOf" srcId="{0CD31979-E255-E346-BAE8-45860B89F3AA}" destId="{3F2CF9CB-48A7-1944-9C1F-47EAB8D03143}" srcOrd="0" destOrd="0" presId="urn:microsoft.com/office/officeart/2005/8/layout/hierarchy2"/>
    <dgm:cxn modelId="{506955D8-17A3-3A40-8246-2E95EFCED47C}" srcId="{8B1D43AC-812A-CE41-9DEB-665CCB58264D}" destId="{5AC59066-E9AF-2847-9268-FC4F132B5556}" srcOrd="1" destOrd="0" parTransId="{967E9858-5582-E043-B8A7-FA07A1FFEB31}" sibTransId="{6C9D5634-A26C-1947-9F0B-4FC623362E7F}"/>
    <dgm:cxn modelId="{87A56C17-CC35-2A46-9BFD-57FCA49D2DD0}" type="presOf" srcId="{5AC59066-E9AF-2847-9268-FC4F132B5556}" destId="{2D006791-A6A6-084A-9E21-41214630F9DA}" srcOrd="0" destOrd="0" presId="urn:microsoft.com/office/officeart/2005/8/layout/hierarchy2"/>
    <dgm:cxn modelId="{BAC7FBAC-59D5-AC4D-9D77-3205E26F05D9}" srcId="{0CD31979-E255-E346-BAE8-45860B89F3AA}" destId="{5D15C6AC-A889-D644-8838-4678B66ABDE2}" srcOrd="0" destOrd="0" parTransId="{B8E6E05F-DA9F-E740-B4D5-61E0B270E62E}" sibTransId="{1BB8F276-D081-2341-8E32-82D96FC726CF}"/>
    <dgm:cxn modelId="{5EB6A248-EDFB-2F4C-ACCC-9DD10ABE7210}" type="presOf" srcId="{026DF76F-092C-EA4F-B8A8-9DB2780A128C}" destId="{1AC18265-3406-5747-8EBD-05DB6E6CC989}" srcOrd="0" destOrd="0" presId="urn:microsoft.com/office/officeart/2005/8/layout/hierarchy2"/>
    <dgm:cxn modelId="{7767E74C-7C65-2349-B8FB-563BDC5B6072}" type="presOf" srcId="{A85FB45F-F810-E548-BAE9-4045ACAFFBDB}" destId="{FB97EE48-FFFF-5040-B819-0C951182F4AC}" srcOrd="1" destOrd="0" presId="urn:microsoft.com/office/officeart/2005/8/layout/hierarchy2"/>
    <dgm:cxn modelId="{A8F6657B-994C-6542-8F36-168AF254C0E2}" type="presOf" srcId="{8A9791E2-C7FB-CB42-AFDF-0C36F267A2D8}" destId="{D1C6B2CE-A7F5-B94F-8C74-1BF548F59937}" srcOrd="0" destOrd="0" presId="urn:microsoft.com/office/officeart/2005/8/layout/hierarchy2"/>
    <dgm:cxn modelId="{B67A4875-D30F-864B-A0AC-95577113BC8E}" type="presOf" srcId="{8B1D43AC-812A-CE41-9DEB-665CCB58264D}" destId="{BEA1DEAD-9107-EC41-9314-E1486F95F2D2}" srcOrd="0" destOrd="0" presId="urn:microsoft.com/office/officeart/2005/8/layout/hierarchy2"/>
    <dgm:cxn modelId="{FE6F03D1-81BC-B449-B23C-444BBD501D9B}" type="presOf" srcId="{F1C1958F-3E7E-DD4D-ACFA-636B1EF10085}" destId="{62FFF28F-D807-2F41-AB4A-058085C744DE}" srcOrd="0" destOrd="0" presId="urn:microsoft.com/office/officeart/2005/8/layout/hierarchy2"/>
    <dgm:cxn modelId="{BFEE926D-CF1E-9D4D-BB54-E20224006D50}" type="presOf" srcId="{B8E6E05F-DA9F-E740-B4D5-61E0B270E62E}" destId="{D0500CBF-8680-404C-9E80-214EB1B619DD}" srcOrd="1" destOrd="0" presId="urn:microsoft.com/office/officeart/2005/8/layout/hierarchy2"/>
    <dgm:cxn modelId="{4D3FA821-632C-F142-8BF3-7D36CB96E62B}" type="presOf" srcId="{5D184B43-D2B3-174F-A677-09BE52FDABEE}" destId="{975A256B-0A4A-2F4A-A406-136D182DA0E1}" srcOrd="1" destOrd="0" presId="urn:microsoft.com/office/officeart/2005/8/layout/hierarchy2"/>
    <dgm:cxn modelId="{5561B23D-DB3E-4B41-B6DA-9D743D01DD53}" srcId="{8B1D43AC-812A-CE41-9DEB-665CCB58264D}" destId="{8A9791E2-C7FB-CB42-AFDF-0C36F267A2D8}" srcOrd="0" destOrd="0" parTransId="{5D184B43-D2B3-174F-A677-09BE52FDABEE}" sibTransId="{81E6ABE6-7127-9E42-A3B3-8E19F36555C0}"/>
    <dgm:cxn modelId="{CD30DDED-4590-9143-A87D-60547399EE1A}" type="presOf" srcId="{B8E6E05F-DA9F-E740-B4D5-61E0B270E62E}" destId="{3C136E9A-FF81-5E41-A143-6C8DC79D93C6}" srcOrd="0" destOrd="0" presId="urn:microsoft.com/office/officeart/2005/8/layout/hierarchy2"/>
    <dgm:cxn modelId="{A303E808-6F8B-8647-8DFB-073E2AB8DA49}" type="presOf" srcId="{5D184B43-D2B3-174F-A677-09BE52FDABEE}" destId="{DC8CA502-A733-2145-95FA-1DA556FC5EAD}" srcOrd="0" destOrd="0" presId="urn:microsoft.com/office/officeart/2005/8/layout/hierarchy2"/>
    <dgm:cxn modelId="{D29F40D3-AB12-1040-A0C4-6238B20C43BE}" type="presOf" srcId="{642745FC-5DD9-C24A-8ACB-43DA46C20D12}" destId="{9267F4B3-E500-F240-8854-A4D8FC173D66}" srcOrd="0" destOrd="0" presId="urn:microsoft.com/office/officeart/2005/8/layout/hierarchy2"/>
    <dgm:cxn modelId="{2F34E6C5-D76A-A947-989C-7E5D0A63BADD}" type="presOf" srcId="{967E9858-5582-E043-B8A7-FA07A1FFEB31}" destId="{173B9F1E-06C1-F142-83EE-84888DC9DCF0}" srcOrd="1" destOrd="0" presId="urn:microsoft.com/office/officeart/2005/8/layout/hierarchy2"/>
    <dgm:cxn modelId="{99AE3DFA-FB38-AA4C-A330-80AF20B1B1E4}" type="presOf" srcId="{ECD3FF16-0AD0-3146-A68B-ABAF422C7701}" destId="{B93FB78C-37C3-0444-8BA9-D52D2BB8A7B7}" srcOrd="0" destOrd="0" presId="urn:microsoft.com/office/officeart/2005/8/layout/hierarchy2"/>
    <dgm:cxn modelId="{9414856C-85BA-C54A-B1AC-A9C67FD0C9CA}" type="presOf" srcId="{967E9858-5582-E043-B8A7-FA07A1FFEB31}" destId="{30573A52-47D4-FF4F-AABD-611FF69F432A}" srcOrd="0" destOrd="0" presId="urn:microsoft.com/office/officeart/2005/8/layout/hierarchy2"/>
    <dgm:cxn modelId="{CDC72E51-ABF0-DB45-A69B-24E183EB062C}" type="presOf" srcId="{51C8F423-D6C1-9A4D-BF11-2775764BDF3B}" destId="{12CEF5E8-7A6E-6A43-A915-5C04315F92A1}" srcOrd="0" destOrd="0" presId="urn:microsoft.com/office/officeart/2005/8/layout/hierarchy2"/>
    <dgm:cxn modelId="{76DBAAE8-7BB8-8645-8BA0-D014761D5CF7}" type="presOf" srcId="{642745FC-5DD9-C24A-8ACB-43DA46C20D12}" destId="{78153188-DBA0-BA42-AABD-ABF750098457}" srcOrd="1" destOrd="0" presId="urn:microsoft.com/office/officeart/2005/8/layout/hierarchy2"/>
    <dgm:cxn modelId="{ED27B0FD-9D65-B946-87D1-FD75B92C656D}" srcId="{E904BF55-27CF-F846-AA76-5CC00F69AE13}" destId="{ECD3FF16-0AD0-3146-A68B-ABAF422C7701}" srcOrd="0" destOrd="0" parTransId="{32D010E5-65E2-8141-86F9-CC00B6ECF7A7}" sibTransId="{02C19439-8D7B-4945-ADAB-81DECD8196FB}"/>
    <dgm:cxn modelId="{9B789F34-5A38-5740-8AF5-460173BFA094}" srcId="{ECD3FF16-0AD0-3146-A68B-ABAF422C7701}" destId="{8B1D43AC-812A-CE41-9DEB-665CCB58264D}" srcOrd="1" destOrd="0" parTransId="{A85FB45F-F810-E548-BAE9-4045ACAFFBDB}" sibTransId="{11DE40B9-1650-3C4E-91D3-713E9B690DB0}"/>
    <dgm:cxn modelId="{C7328396-080A-F947-B013-654F03A2D314}" type="presOf" srcId="{51C8F423-D6C1-9A4D-BF11-2775764BDF3B}" destId="{56ED5FB3-862B-BC48-906E-72CA87D654BE}" srcOrd="1" destOrd="0" presId="urn:microsoft.com/office/officeart/2005/8/layout/hierarchy2"/>
    <dgm:cxn modelId="{3D7F1D98-615C-F44B-8781-187285431957}" type="presParOf" srcId="{F8EBF976-6022-6149-A2CD-70B3221E635E}" destId="{8FC1EF32-89F2-C044-949D-8C1C87ECA1AB}" srcOrd="0" destOrd="0" presId="urn:microsoft.com/office/officeart/2005/8/layout/hierarchy2"/>
    <dgm:cxn modelId="{9876A0A1-5FCA-7145-9339-4384BF0B2AA5}" type="presParOf" srcId="{8FC1EF32-89F2-C044-949D-8C1C87ECA1AB}" destId="{B93FB78C-37C3-0444-8BA9-D52D2BB8A7B7}" srcOrd="0" destOrd="0" presId="urn:microsoft.com/office/officeart/2005/8/layout/hierarchy2"/>
    <dgm:cxn modelId="{4AF6BCC3-E4B1-A14B-B72E-21D22766A217}" type="presParOf" srcId="{8FC1EF32-89F2-C044-949D-8C1C87ECA1AB}" destId="{DECCC63C-EEB7-0240-9583-24381054B842}" srcOrd="1" destOrd="0" presId="urn:microsoft.com/office/officeart/2005/8/layout/hierarchy2"/>
    <dgm:cxn modelId="{F9452ADA-4047-6945-9F5C-56B8995ABE46}" type="presParOf" srcId="{DECCC63C-EEB7-0240-9583-24381054B842}" destId="{9267F4B3-E500-F240-8854-A4D8FC173D66}" srcOrd="0" destOrd="0" presId="urn:microsoft.com/office/officeart/2005/8/layout/hierarchy2"/>
    <dgm:cxn modelId="{AC7D4918-0B17-8948-9E77-56DCE5256A3D}" type="presParOf" srcId="{9267F4B3-E500-F240-8854-A4D8FC173D66}" destId="{78153188-DBA0-BA42-AABD-ABF750098457}" srcOrd="0" destOrd="0" presId="urn:microsoft.com/office/officeart/2005/8/layout/hierarchy2"/>
    <dgm:cxn modelId="{6FB450B9-23DA-6B42-B4D7-EB9BE74E89FA}" type="presParOf" srcId="{DECCC63C-EEB7-0240-9583-24381054B842}" destId="{8A196ECC-B5EF-9E4F-807F-09D804859043}" srcOrd="1" destOrd="0" presId="urn:microsoft.com/office/officeart/2005/8/layout/hierarchy2"/>
    <dgm:cxn modelId="{9E111413-D9AE-E94C-9502-C5150F2A386A}" type="presParOf" srcId="{8A196ECC-B5EF-9E4F-807F-09D804859043}" destId="{3F2CF9CB-48A7-1944-9C1F-47EAB8D03143}" srcOrd="0" destOrd="0" presId="urn:microsoft.com/office/officeart/2005/8/layout/hierarchy2"/>
    <dgm:cxn modelId="{8C5E6548-14BA-E345-9050-8CC7A6F9BE0B}" type="presParOf" srcId="{8A196ECC-B5EF-9E4F-807F-09D804859043}" destId="{A47B7830-2871-F348-A58F-31F095FC5E69}" srcOrd="1" destOrd="0" presId="urn:microsoft.com/office/officeart/2005/8/layout/hierarchy2"/>
    <dgm:cxn modelId="{F30D489B-FF4D-A944-BF66-45311010833E}" type="presParOf" srcId="{A47B7830-2871-F348-A58F-31F095FC5E69}" destId="{3C136E9A-FF81-5E41-A143-6C8DC79D93C6}" srcOrd="0" destOrd="0" presId="urn:microsoft.com/office/officeart/2005/8/layout/hierarchy2"/>
    <dgm:cxn modelId="{574B2F8B-C83A-D843-9E0A-9A136EDF9AFE}" type="presParOf" srcId="{3C136E9A-FF81-5E41-A143-6C8DC79D93C6}" destId="{D0500CBF-8680-404C-9E80-214EB1B619DD}" srcOrd="0" destOrd="0" presId="urn:microsoft.com/office/officeart/2005/8/layout/hierarchy2"/>
    <dgm:cxn modelId="{A1D9EDAB-F35F-5D43-AF1C-818B1E2E69D3}" type="presParOf" srcId="{A47B7830-2871-F348-A58F-31F095FC5E69}" destId="{9D75AA41-34C9-A649-B1DB-0E4C326589B6}" srcOrd="1" destOrd="0" presId="urn:microsoft.com/office/officeart/2005/8/layout/hierarchy2"/>
    <dgm:cxn modelId="{031F20DD-3213-7F4D-AF74-C6AF5C6E3F45}" type="presParOf" srcId="{9D75AA41-34C9-A649-B1DB-0E4C326589B6}" destId="{2D8DB504-0B28-254D-94EF-BF864E3E3E21}" srcOrd="0" destOrd="0" presId="urn:microsoft.com/office/officeart/2005/8/layout/hierarchy2"/>
    <dgm:cxn modelId="{D6A569B1-B959-7540-8062-87CB2227C788}" type="presParOf" srcId="{9D75AA41-34C9-A649-B1DB-0E4C326589B6}" destId="{4F70A218-A317-A340-8E5A-B88B668CCC0F}" srcOrd="1" destOrd="0" presId="urn:microsoft.com/office/officeart/2005/8/layout/hierarchy2"/>
    <dgm:cxn modelId="{16B5BF87-6BA1-4945-AC15-FFB213BD3055}" type="presParOf" srcId="{A47B7830-2871-F348-A58F-31F095FC5E69}" destId="{FBE05549-5972-7A43-97E8-B6EA230DE88A}" srcOrd="2" destOrd="0" presId="urn:microsoft.com/office/officeart/2005/8/layout/hierarchy2"/>
    <dgm:cxn modelId="{73B09242-98CA-A448-AB99-33CA12103EC5}" type="presParOf" srcId="{FBE05549-5972-7A43-97E8-B6EA230DE88A}" destId="{8529AD4A-323A-8641-AC08-17B43F4026F7}" srcOrd="0" destOrd="0" presId="urn:microsoft.com/office/officeart/2005/8/layout/hierarchy2"/>
    <dgm:cxn modelId="{5492019C-6E5A-ED4F-A836-177E5E42DC20}" type="presParOf" srcId="{A47B7830-2871-F348-A58F-31F095FC5E69}" destId="{9B1146AD-5F33-C940-940C-F617B5B7DF9E}" srcOrd="3" destOrd="0" presId="urn:microsoft.com/office/officeart/2005/8/layout/hierarchy2"/>
    <dgm:cxn modelId="{583B893A-9A29-5948-B1B6-0F083F12F827}" type="presParOf" srcId="{9B1146AD-5F33-C940-940C-F617B5B7DF9E}" destId="{1AC18265-3406-5747-8EBD-05DB6E6CC989}" srcOrd="0" destOrd="0" presId="urn:microsoft.com/office/officeart/2005/8/layout/hierarchy2"/>
    <dgm:cxn modelId="{C1EC36A9-95E8-A04B-ABE7-09A35D6B91A4}" type="presParOf" srcId="{9B1146AD-5F33-C940-940C-F617B5B7DF9E}" destId="{0CE7CB92-37D8-A149-BF1B-6438AFBA7CBC}" srcOrd="1" destOrd="0" presId="urn:microsoft.com/office/officeart/2005/8/layout/hierarchy2"/>
    <dgm:cxn modelId="{C9425A8F-9AD5-C340-879C-86A9EA9C2E62}" type="presParOf" srcId="{A47B7830-2871-F348-A58F-31F095FC5E69}" destId="{12CEF5E8-7A6E-6A43-A915-5C04315F92A1}" srcOrd="4" destOrd="0" presId="urn:microsoft.com/office/officeart/2005/8/layout/hierarchy2"/>
    <dgm:cxn modelId="{55711D59-FBD8-FE47-B94F-E3687503533A}" type="presParOf" srcId="{12CEF5E8-7A6E-6A43-A915-5C04315F92A1}" destId="{56ED5FB3-862B-BC48-906E-72CA87D654BE}" srcOrd="0" destOrd="0" presId="urn:microsoft.com/office/officeart/2005/8/layout/hierarchy2"/>
    <dgm:cxn modelId="{799E0087-F163-FD4E-BFE1-D2DEBD9C1B41}" type="presParOf" srcId="{A47B7830-2871-F348-A58F-31F095FC5E69}" destId="{CFF49C92-C2C6-6542-AC0F-DE2611B5BA43}" srcOrd="5" destOrd="0" presId="urn:microsoft.com/office/officeart/2005/8/layout/hierarchy2"/>
    <dgm:cxn modelId="{4F575182-376E-6C4A-B361-5AFED8DFC83D}" type="presParOf" srcId="{CFF49C92-C2C6-6542-AC0F-DE2611B5BA43}" destId="{62FFF28F-D807-2F41-AB4A-058085C744DE}" srcOrd="0" destOrd="0" presId="urn:microsoft.com/office/officeart/2005/8/layout/hierarchy2"/>
    <dgm:cxn modelId="{30D0758A-FF32-8D4A-A8B4-AD95453FBCAF}" type="presParOf" srcId="{CFF49C92-C2C6-6542-AC0F-DE2611B5BA43}" destId="{EA332A6B-8128-B24B-ADA6-51FD9EDB365A}" srcOrd="1" destOrd="0" presId="urn:microsoft.com/office/officeart/2005/8/layout/hierarchy2"/>
    <dgm:cxn modelId="{87851F4A-FDE5-6045-A657-D413263D9687}" type="presParOf" srcId="{DECCC63C-EEB7-0240-9583-24381054B842}" destId="{AA48E68C-7159-3544-80D3-165E2FCD1A70}" srcOrd="2" destOrd="0" presId="urn:microsoft.com/office/officeart/2005/8/layout/hierarchy2"/>
    <dgm:cxn modelId="{0360F2DA-B5F2-A94C-AC50-AEB3B1FF0BC9}" type="presParOf" srcId="{AA48E68C-7159-3544-80D3-165E2FCD1A70}" destId="{FB97EE48-FFFF-5040-B819-0C951182F4AC}" srcOrd="0" destOrd="0" presId="urn:microsoft.com/office/officeart/2005/8/layout/hierarchy2"/>
    <dgm:cxn modelId="{27102BFC-D669-5547-B689-5917F5357BF3}" type="presParOf" srcId="{DECCC63C-EEB7-0240-9583-24381054B842}" destId="{37129869-5DA6-754A-84DE-A67D44EA2E8D}" srcOrd="3" destOrd="0" presId="urn:microsoft.com/office/officeart/2005/8/layout/hierarchy2"/>
    <dgm:cxn modelId="{17A21852-5D21-BC44-97DD-583FAFAD1D1B}" type="presParOf" srcId="{37129869-5DA6-754A-84DE-A67D44EA2E8D}" destId="{BEA1DEAD-9107-EC41-9314-E1486F95F2D2}" srcOrd="0" destOrd="0" presId="urn:microsoft.com/office/officeart/2005/8/layout/hierarchy2"/>
    <dgm:cxn modelId="{62F62F9F-79FA-B941-8BAF-3F8D16F1ACF3}" type="presParOf" srcId="{37129869-5DA6-754A-84DE-A67D44EA2E8D}" destId="{2B99E97B-AC46-B249-936A-9B3786DAFBDE}" srcOrd="1" destOrd="0" presId="urn:microsoft.com/office/officeart/2005/8/layout/hierarchy2"/>
    <dgm:cxn modelId="{8F40714A-8293-284B-A9D3-85CB5D35B593}" type="presParOf" srcId="{2B99E97B-AC46-B249-936A-9B3786DAFBDE}" destId="{DC8CA502-A733-2145-95FA-1DA556FC5EAD}" srcOrd="0" destOrd="0" presId="urn:microsoft.com/office/officeart/2005/8/layout/hierarchy2"/>
    <dgm:cxn modelId="{BD72FAF1-4959-4742-80CC-406D60AEDAF8}" type="presParOf" srcId="{DC8CA502-A733-2145-95FA-1DA556FC5EAD}" destId="{975A256B-0A4A-2F4A-A406-136D182DA0E1}" srcOrd="0" destOrd="0" presId="urn:microsoft.com/office/officeart/2005/8/layout/hierarchy2"/>
    <dgm:cxn modelId="{FA45BC26-AA0A-A144-A2B5-FA9E341656D8}" type="presParOf" srcId="{2B99E97B-AC46-B249-936A-9B3786DAFBDE}" destId="{1C5A426E-2E4E-F44D-9A33-3EB32B94D341}" srcOrd="1" destOrd="0" presId="urn:microsoft.com/office/officeart/2005/8/layout/hierarchy2"/>
    <dgm:cxn modelId="{1550BAE5-8161-3642-804E-6DBBA6A20E96}" type="presParOf" srcId="{1C5A426E-2E4E-F44D-9A33-3EB32B94D341}" destId="{D1C6B2CE-A7F5-B94F-8C74-1BF548F59937}" srcOrd="0" destOrd="0" presId="urn:microsoft.com/office/officeart/2005/8/layout/hierarchy2"/>
    <dgm:cxn modelId="{771ABD64-ABB2-2C46-AC80-F81EB6ED752B}" type="presParOf" srcId="{1C5A426E-2E4E-F44D-9A33-3EB32B94D341}" destId="{59605CD9-C1B4-014E-BAA7-00BD48593B11}" srcOrd="1" destOrd="0" presId="urn:microsoft.com/office/officeart/2005/8/layout/hierarchy2"/>
    <dgm:cxn modelId="{5F9A9349-18C3-5D47-A79A-86D90B232D22}" type="presParOf" srcId="{2B99E97B-AC46-B249-936A-9B3786DAFBDE}" destId="{30573A52-47D4-FF4F-AABD-611FF69F432A}" srcOrd="2" destOrd="0" presId="urn:microsoft.com/office/officeart/2005/8/layout/hierarchy2"/>
    <dgm:cxn modelId="{5937FEB7-D23B-4642-B6BD-ECB9BB704879}" type="presParOf" srcId="{30573A52-47D4-FF4F-AABD-611FF69F432A}" destId="{173B9F1E-06C1-F142-83EE-84888DC9DCF0}" srcOrd="0" destOrd="0" presId="urn:microsoft.com/office/officeart/2005/8/layout/hierarchy2"/>
    <dgm:cxn modelId="{E5CF30E6-EB42-374F-B361-C47DD32FCEBE}" type="presParOf" srcId="{2B99E97B-AC46-B249-936A-9B3786DAFBDE}" destId="{14BC08B9-6442-E147-8E21-E5E409164D07}" srcOrd="3" destOrd="0" presId="urn:microsoft.com/office/officeart/2005/8/layout/hierarchy2"/>
    <dgm:cxn modelId="{FBCDF67B-BDB3-7440-BD9D-388CE7D1E65A}" type="presParOf" srcId="{14BC08B9-6442-E147-8E21-E5E409164D07}" destId="{2D006791-A6A6-084A-9E21-41214630F9DA}" srcOrd="0" destOrd="0" presId="urn:microsoft.com/office/officeart/2005/8/layout/hierarchy2"/>
    <dgm:cxn modelId="{019073F6-8D18-6445-82E2-6680B91F573C}" type="presParOf" srcId="{14BC08B9-6442-E147-8E21-E5E409164D07}" destId="{249403FC-75BF-354B-8DA2-FD2EE5DA35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FB78C-37C3-0444-8BA9-D52D2BB8A7B7}">
      <dsp:nvSpPr>
        <dsp:cNvPr id="0" name=""/>
        <dsp:cNvSpPr/>
      </dsp:nvSpPr>
      <dsp:spPr>
        <a:xfrm>
          <a:off x="534938" y="170422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数据挖掘</a:t>
          </a:r>
          <a:endParaRPr lang="zh-CN" altLang="en-US" sz="1900" kern="1200" dirty="0"/>
        </a:p>
      </dsp:txBody>
      <dsp:txXfrm>
        <a:off x="554217" y="1723499"/>
        <a:ext cx="1277878" cy="619660"/>
      </dsp:txXfrm>
    </dsp:sp>
    <dsp:sp modelId="{9267F4B3-E500-F240-8854-A4D8FC173D66}">
      <dsp:nvSpPr>
        <dsp:cNvPr id="0" name=""/>
        <dsp:cNvSpPr/>
      </dsp:nvSpPr>
      <dsp:spPr>
        <a:xfrm rot="17945813">
          <a:off x="1573239" y="1544173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1533164"/>
        <a:ext cx="54142" cy="54142"/>
      </dsp:txXfrm>
    </dsp:sp>
    <dsp:sp modelId="{3F2CF9CB-48A7-1944-9C1F-47EAB8D03143}">
      <dsp:nvSpPr>
        <dsp:cNvPr id="0" name=""/>
        <dsp:cNvSpPr/>
      </dsp:nvSpPr>
      <dsp:spPr>
        <a:xfrm>
          <a:off x="2377949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基础</a:t>
          </a:r>
          <a:endParaRPr lang="zh-CN" altLang="en-US" sz="1900" kern="1200" dirty="0"/>
        </a:p>
      </dsp:txBody>
      <dsp:txXfrm>
        <a:off x="2397228" y="777310"/>
        <a:ext cx="1277878" cy="619660"/>
      </dsp:txXfrm>
    </dsp:sp>
    <dsp:sp modelId="{3C136E9A-FF81-5E41-A143-6C8DC79D93C6}">
      <dsp:nvSpPr>
        <dsp:cNvPr id="0" name=""/>
        <dsp:cNvSpPr/>
      </dsp:nvSpPr>
      <dsp:spPr>
        <a:xfrm rot="18289469">
          <a:off x="3496627" y="692603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685612"/>
        <a:ext cx="46104" cy="46104"/>
      </dsp:txXfrm>
    </dsp:sp>
    <dsp:sp modelId="{2D8DB504-0B28-254D-94EF-BF864E3E3E21}">
      <dsp:nvSpPr>
        <dsp:cNvPr id="0" name=""/>
        <dsp:cNvSpPr/>
      </dsp:nvSpPr>
      <dsp:spPr>
        <a:xfrm>
          <a:off x="4220961" y="1080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环境</a:t>
          </a:r>
          <a:endParaRPr lang="zh-CN" altLang="en-US" sz="1900" kern="1200" dirty="0"/>
        </a:p>
      </dsp:txBody>
      <dsp:txXfrm>
        <a:off x="4240240" y="20359"/>
        <a:ext cx="1277878" cy="619660"/>
      </dsp:txXfrm>
    </dsp:sp>
    <dsp:sp modelId="{FBE05549-5972-7A43-97E8-B6EA230DE88A}">
      <dsp:nvSpPr>
        <dsp:cNvPr id="0" name=""/>
        <dsp:cNvSpPr/>
      </dsp:nvSpPr>
      <dsp:spPr>
        <a:xfrm>
          <a:off x="3694386" y="1071078"/>
          <a:ext cx="52657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26574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4509" y="1073976"/>
        <a:ext cx="26328" cy="26328"/>
      </dsp:txXfrm>
    </dsp:sp>
    <dsp:sp modelId="{1AC18265-3406-5747-8EBD-05DB6E6CC989}">
      <dsp:nvSpPr>
        <dsp:cNvPr id="0" name=""/>
        <dsp:cNvSpPr/>
      </dsp:nvSpPr>
      <dsp:spPr>
        <a:xfrm>
          <a:off x="4220961" y="758031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基础库</a:t>
          </a:r>
          <a:endParaRPr lang="zh-CN" altLang="en-US" sz="1900" kern="1200" dirty="0"/>
        </a:p>
      </dsp:txBody>
      <dsp:txXfrm>
        <a:off x="4240240" y="777310"/>
        <a:ext cx="1277878" cy="619660"/>
      </dsp:txXfrm>
    </dsp:sp>
    <dsp:sp modelId="{12CEF5E8-7A6E-6A43-A915-5C04315F92A1}">
      <dsp:nvSpPr>
        <dsp:cNvPr id="0" name=""/>
        <dsp:cNvSpPr/>
      </dsp:nvSpPr>
      <dsp:spPr>
        <a:xfrm rot="3310531">
          <a:off x="3496627" y="1449554"/>
          <a:ext cx="9220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22093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34621" y="1442564"/>
        <a:ext cx="46104" cy="46104"/>
      </dsp:txXfrm>
    </dsp:sp>
    <dsp:sp modelId="{62FFF28F-D807-2F41-AB4A-058085C744DE}">
      <dsp:nvSpPr>
        <dsp:cNvPr id="0" name=""/>
        <dsp:cNvSpPr/>
      </dsp:nvSpPr>
      <dsp:spPr>
        <a:xfrm>
          <a:off x="4220961" y="1514982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/>
            <a:t>金融数据分析与挖掘</a:t>
          </a:r>
          <a:endParaRPr lang="en-US" altLang="zh-CN" sz="1900" kern="1200"/>
        </a:p>
      </dsp:txBody>
      <dsp:txXfrm>
        <a:off x="4240240" y="1534261"/>
        <a:ext cx="1277878" cy="619660"/>
      </dsp:txXfrm>
    </dsp:sp>
    <dsp:sp modelId="{AA48E68C-7159-3544-80D3-165E2FCD1A70}">
      <dsp:nvSpPr>
        <dsp:cNvPr id="0" name=""/>
        <dsp:cNvSpPr/>
      </dsp:nvSpPr>
      <dsp:spPr>
        <a:xfrm rot="3654187">
          <a:off x="1573239" y="2490362"/>
          <a:ext cx="108284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82845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87591" y="2479353"/>
        <a:ext cx="54142" cy="54142"/>
      </dsp:txXfrm>
    </dsp:sp>
    <dsp:sp modelId="{BEA1DEAD-9107-EC41-9314-E1486F95F2D2}">
      <dsp:nvSpPr>
        <dsp:cNvPr id="0" name=""/>
        <dsp:cNvSpPr/>
      </dsp:nvSpPr>
      <dsp:spPr>
        <a:xfrm>
          <a:off x="2377949" y="2650409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提升</a:t>
          </a:r>
          <a:endParaRPr lang="zh-CN" altLang="en-US" sz="1900" kern="1200" dirty="0"/>
        </a:p>
      </dsp:txBody>
      <dsp:txXfrm>
        <a:off x="2397228" y="2669688"/>
        <a:ext cx="1277878" cy="619660"/>
      </dsp:txXfrm>
    </dsp:sp>
    <dsp:sp modelId="{DC8CA502-A733-2145-95FA-1DA556FC5EAD}">
      <dsp:nvSpPr>
        <dsp:cNvPr id="0" name=""/>
        <dsp:cNvSpPr/>
      </dsp:nvSpPr>
      <dsp:spPr>
        <a:xfrm rot="19457599">
          <a:off x="3633434" y="2774218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2774068"/>
        <a:ext cx="32423" cy="32423"/>
      </dsp:txXfrm>
    </dsp:sp>
    <dsp:sp modelId="{D1C6B2CE-A7F5-B94F-8C74-1BF548F59937}">
      <dsp:nvSpPr>
        <dsp:cNvPr id="0" name=""/>
        <dsp:cNvSpPr/>
      </dsp:nvSpPr>
      <dsp:spPr>
        <a:xfrm>
          <a:off x="4220961" y="2271933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机器学习</a:t>
          </a:r>
          <a:endParaRPr lang="zh-CN" altLang="en-US" sz="1900" kern="1200" dirty="0"/>
        </a:p>
      </dsp:txBody>
      <dsp:txXfrm>
        <a:off x="4240240" y="2291212"/>
        <a:ext cx="1277878" cy="619660"/>
      </dsp:txXfrm>
    </dsp:sp>
    <dsp:sp modelId="{30573A52-47D4-FF4F-AABD-611FF69F432A}">
      <dsp:nvSpPr>
        <dsp:cNvPr id="0" name=""/>
        <dsp:cNvSpPr/>
      </dsp:nvSpPr>
      <dsp:spPr>
        <a:xfrm rot="2142401">
          <a:off x="3633434" y="3152694"/>
          <a:ext cx="6484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847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941461" y="3152544"/>
        <a:ext cx="32423" cy="32423"/>
      </dsp:txXfrm>
    </dsp:sp>
    <dsp:sp modelId="{2D006791-A6A6-084A-9E21-41214630F9DA}">
      <dsp:nvSpPr>
        <dsp:cNvPr id="0" name=""/>
        <dsp:cNvSpPr/>
      </dsp:nvSpPr>
      <dsp:spPr>
        <a:xfrm>
          <a:off x="4220961" y="3028885"/>
          <a:ext cx="1316436" cy="6582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深度学习</a:t>
          </a:r>
          <a:endParaRPr lang="zh-CN" altLang="en-US" sz="1900" kern="1200" dirty="0"/>
        </a:p>
      </dsp:txBody>
      <dsp:txXfrm>
        <a:off x="4240240" y="3048164"/>
        <a:ext cx="1277878" cy="61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二级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三级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四级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http://pandas.pydata.org/pandas-docs/version/0.17.0/generated/pandas.ewma.html?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  <a:endParaRPr lang="zh-CN" dirty="0" smtClean="0">
              <a:sym typeface="Eurostile" charset="0"/>
            </a:endParaRP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  <a:endParaRPr lang="zh-CN" dirty="0" smtClean="0">
              <a:sym typeface="Eurostile" charset="0"/>
            </a:endParaRP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  <a:endParaRPr lang="zh-CN" dirty="0" smtClean="0">
              <a:sym typeface="Eurostile" charset="0"/>
            </a:endParaRP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  <a:endParaRPr lang="zh-CN" dirty="0" smtClean="0">
              <a:sym typeface="Eurostile" charset="0"/>
            </a:endParaRP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  <a:endParaRPr lang="zh-CN" dirty="0" smtClean="0">
              <a:sym typeface="Eurostile" charset="0"/>
            </a:endParaRP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  <a:endParaRPr lang="zh-CN" dirty="0" smtClean="0">
              <a:sym typeface="Eurostil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1431" y="2423907"/>
            <a:ext cx="26468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7030A0"/>
                </a:solidFill>
              </a:rPr>
              <a:t>pandas</a:t>
            </a:r>
            <a:r>
              <a:rPr kumimoji="1" lang="zh-CN" altLang="en-US" dirty="0" smtClean="0">
                <a:solidFill>
                  <a:srgbClr val="7030A0"/>
                </a:solidFill>
              </a:rPr>
              <a:t>时间类型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3696249"/>
            <a:ext cx="8229600" cy="914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85898" y="1946040"/>
            <a:ext cx="2481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2000"/>
              <a:t>DateTimeIndex</a:t>
            </a:r>
            <a:endParaRPr kumimoji="1" lang="en-US" altLang="zh-CN" sz="20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en-US" altLang="zh-CN" sz="20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2000"/>
              <a:t>pd.to_datetime()</a:t>
            </a:r>
            <a:endParaRPr kumimoji="1" lang="en-US" altLang="zh-CN" sz="20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2000"/>
              <a:t>pd.DatetimeIndex</a:t>
            </a:r>
            <a:endParaRPr kumimoji="1"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4549788"/>
            <a:ext cx="8166100" cy="93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5527984"/>
            <a:ext cx="4310207" cy="8151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to_datetime</a:t>
            </a:r>
            <a:endParaRPr kumimoji="1"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81043" y="2308860"/>
            <a:ext cx="47772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/>
              <a:t>pd.to_datetime(arg,</a:t>
            </a:r>
            <a:r>
              <a:rPr kumimoji="1" lang="zh-CN" altLang="en-US" sz="2800"/>
              <a:t> </a:t>
            </a:r>
            <a:r>
              <a:rPr kumimoji="1" lang="en-US" altLang="zh-CN" sz="2800"/>
              <a:t>unit=)</a:t>
            </a:r>
            <a:endParaRPr kumimoji="1"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800"/>
              <a:t>arg:</a:t>
            </a:r>
            <a:r>
              <a:rPr kumimoji="1" lang="zh-CN" altLang="en-US" sz="2800"/>
              <a:t>时间参数</a:t>
            </a:r>
            <a:endParaRPr kumimoji="1"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800"/>
              <a:t>unit:</a:t>
            </a:r>
            <a:r>
              <a:rPr kumimoji="1" lang="zh-CN" altLang="en-US" sz="2800"/>
              <a:t>转换的最小单位</a:t>
            </a:r>
            <a:endParaRPr kumimoji="1"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800"/>
              <a:t>return:datetime</a:t>
            </a:r>
            <a:r>
              <a:rPr kumimoji="1" lang="zh-CN" altLang="en-US" sz="2800"/>
              <a:t>类型</a:t>
            </a:r>
            <a:endParaRPr kumimoji="1" lang="zh-CN" altLang="en-US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35079"/>
            <a:ext cx="9144000" cy="3416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22" y="3316616"/>
            <a:ext cx="9144000" cy="9763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8862"/>
            <a:ext cx="9144000" cy="555384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4878" y="624222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如果存在空值，转换成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NaT</a:t>
            </a:r>
            <a:endParaRPr kumimoji="1"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7030A0"/>
                </a:solidFill>
              </a:rPr>
              <a:t>pandas</a:t>
            </a:r>
            <a:r>
              <a:rPr lang="zh-CN" altLang="en-US" sz="3200" dirty="0">
                <a:solidFill>
                  <a:srgbClr val="7030A0"/>
                </a:solidFill>
              </a:rPr>
              <a:t>最基础时间序列结构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2057400"/>
            <a:ext cx="8940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278" y="2774950"/>
            <a:ext cx="8178800" cy="21082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使用</a:t>
            </a:r>
            <a:r>
              <a:rPr lang="en-US" altLang="zh-CN" sz="3200" dirty="0">
                <a:solidFill>
                  <a:srgbClr val="7030A0"/>
                </a:solidFill>
              </a:rPr>
              <a:t>DatetimeIndex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0278" y="1856565"/>
            <a:ext cx="421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属性：</a:t>
            </a:r>
            <a:r>
              <a:rPr kumimoji="1" lang="en-US" altLang="zh-CN"/>
              <a:t>year,month,weekday,day,hour….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7030A0"/>
                </a:solidFill>
              </a:rPr>
              <a:t>频率和时间的偏移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5019" y="2051824"/>
            <a:ext cx="8079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from pandas.tseries.offsets import Hour, Minute,</a:t>
            </a:r>
            <a:endParaRPr kumimoji="1" lang="en-US" altLang="zh-CN" sz="2400"/>
          </a:p>
          <a:p>
            <a:pPr lvl="8"/>
            <a:r>
              <a:rPr lang="en-US" altLang="zh-CN" sz="2400"/>
              <a:t>		Day, MonthEnd…</a:t>
            </a:r>
            <a:endParaRPr kumimoji="1"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6425" y="3210998"/>
            <a:ext cx="5372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64020"/>
            <a:ext cx="9144000" cy="1138177"/>
          </a:xfrm>
          <a:prstGeom prst="rect">
            <a:avLst/>
          </a:prstGeom>
        </p:spPr>
      </p:pic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7030A0"/>
                </a:solidFill>
              </a:rPr>
              <a:t>Series</a:t>
            </a:r>
            <a:r>
              <a:rPr kumimoji="1" lang="zh-CN" altLang="en-US" dirty="0" smtClean="0">
                <a:solidFill>
                  <a:srgbClr val="7030A0"/>
                </a:solidFill>
              </a:rPr>
              <a:t>和</a:t>
            </a:r>
            <a:r>
              <a:rPr kumimoji="1" lang="en-US" altLang="zh-CN" dirty="0" smtClean="0">
                <a:solidFill>
                  <a:srgbClr val="7030A0"/>
                </a:solidFill>
              </a:rPr>
              <a:t>DataFrame</a:t>
            </a:r>
            <a:r>
              <a:rPr kumimoji="1" lang="zh-CN" altLang="en-US" dirty="0" smtClean="0">
                <a:solidFill>
                  <a:srgbClr val="7030A0"/>
                </a:solidFill>
              </a:rPr>
              <a:t>自带</a:t>
            </a:r>
            <a:r>
              <a:rPr kumimoji="1" lang="en-US" altLang="zh-CN" dirty="0" smtClean="0">
                <a:solidFill>
                  <a:srgbClr val="7030A0"/>
                </a:solidFill>
              </a:rPr>
              <a:t>shift</a:t>
            </a:r>
            <a:r>
              <a:rPr kumimoji="1" lang="zh-CN" altLang="en-US" dirty="0" smtClean="0">
                <a:solidFill>
                  <a:srgbClr val="7030A0"/>
                </a:solidFill>
              </a:rPr>
              <a:t>偏移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724608"/>
            <a:ext cx="60579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65589" y="1949953"/>
            <a:ext cx="77608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pandas.date_range</a:t>
            </a:r>
            <a:r>
              <a:rPr lang="en-US" altLang="zh-CN">
                <a:effectLst/>
              </a:rPr>
              <a:t>(</a:t>
            </a:r>
            <a:r>
              <a:rPr lang="en-US" altLang="zh-CN" i="1">
                <a:solidFill>
                  <a:srgbClr val="FF0000"/>
                </a:solidFill>
              </a:rPr>
              <a:t>start=None</a:t>
            </a:r>
            <a:r>
              <a:rPr lang="en-US" altLang="zh-CN">
                <a:solidFill>
                  <a:srgbClr val="FF0000"/>
                </a:solidFill>
              </a:rPr>
              <a:t>, </a:t>
            </a:r>
            <a:r>
              <a:rPr lang="en-US" altLang="zh-CN" i="1">
                <a:solidFill>
                  <a:srgbClr val="FF0000"/>
                </a:solidFill>
              </a:rPr>
              <a:t>end=None</a:t>
            </a:r>
            <a:r>
              <a:rPr lang="en-US" altLang="zh-CN">
                <a:solidFill>
                  <a:srgbClr val="FF0000"/>
                </a:solidFill>
              </a:rPr>
              <a:t>, </a:t>
            </a:r>
            <a:r>
              <a:rPr lang="en-US" altLang="zh-CN" i="1">
                <a:solidFill>
                  <a:srgbClr val="FF0000"/>
                </a:solidFill>
              </a:rPr>
              <a:t>periods=None</a:t>
            </a:r>
            <a:r>
              <a:rPr lang="en-US" altLang="zh-CN">
                <a:solidFill>
                  <a:srgbClr val="FF0000"/>
                </a:solidFill>
              </a:rPr>
              <a:t>, </a:t>
            </a:r>
            <a:r>
              <a:rPr lang="en-US" altLang="zh-CN" i="1">
                <a:solidFill>
                  <a:srgbClr val="FF0000"/>
                </a:solidFill>
              </a:rPr>
              <a:t>freq='D'</a:t>
            </a:r>
            <a:r>
              <a:rPr lang="en-US" altLang="zh-CN">
                <a:solidFill>
                  <a:srgbClr val="FF0000"/>
                </a:solidFill>
              </a:rPr>
              <a:t>,</a:t>
            </a:r>
            <a:r>
              <a:rPr lang="en-US" altLang="zh-CN"/>
              <a:t> </a:t>
            </a:r>
            <a:r>
              <a:rPr lang="en-US" altLang="zh-CN" i="1"/>
              <a:t>tz=None</a:t>
            </a:r>
            <a:r>
              <a:rPr lang="en-US" altLang="zh-CN"/>
              <a:t>, </a:t>
            </a:r>
            <a:r>
              <a:rPr lang="en-US" altLang="zh-CN" i="1"/>
              <a:t>normalize=False</a:t>
            </a:r>
            <a:r>
              <a:rPr lang="en-US" altLang="zh-CN"/>
              <a:t>, </a:t>
            </a:r>
            <a:r>
              <a:rPr lang="en-US" altLang="zh-CN" i="1"/>
              <a:t>name=None</a:t>
            </a:r>
            <a:r>
              <a:rPr lang="en-US" altLang="zh-CN"/>
              <a:t>, </a:t>
            </a:r>
            <a:r>
              <a:rPr lang="en-US" altLang="zh-CN" i="1"/>
              <a:t>closed=None</a:t>
            </a:r>
            <a:r>
              <a:rPr lang="en-US" altLang="zh-CN"/>
              <a:t>, </a:t>
            </a:r>
            <a:r>
              <a:rPr lang="en-US" altLang="zh-CN" i="1"/>
              <a:t>**kwargs</a:t>
            </a:r>
            <a:r>
              <a:rPr lang="en-US" altLang="zh-CN">
                <a:effectLst/>
              </a:rPr>
              <a:t>)</a:t>
            </a:r>
            <a:endParaRPr lang="en-US" altLang="zh-CN">
              <a:solidFill>
                <a:srgbClr val="005B8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effectLst/>
              </a:rPr>
              <a:t>Return a fixed frequency DatetimeIndex, with day (calendar) as the default frequency</a:t>
            </a:r>
            <a:endParaRPr lang="en-US" altLang="zh-CN">
              <a:effectLst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/>
              <a:t>start:</a:t>
            </a:r>
            <a:r>
              <a:rPr lang="zh-CN" altLang="en-US" sz="2000"/>
              <a:t>开始时间</a:t>
            </a:r>
            <a:endParaRPr lang="en-US" altLang="zh-CN" sz="20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>
                <a:effectLst/>
              </a:rPr>
              <a:t>end:</a:t>
            </a:r>
            <a:r>
              <a:rPr lang="zh-CN" altLang="en-US" sz="2000">
                <a:effectLst/>
              </a:rPr>
              <a:t>结束时间</a:t>
            </a:r>
            <a:endParaRPr lang="en-US" altLang="zh-CN" sz="2000">
              <a:effectLst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/>
              <a:t>periods:</a:t>
            </a:r>
            <a:r>
              <a:rPr lang="zh-CN" altLang="en-US" sz="2000"/>
              <a:t>产生多长的序列</a:t>
            </a:r>
            <a:endParaRPr lang="en-US" altLang="zh-CN" sz="20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>
                <a:effectLst/>
              </a:rPr>
              <a:t>freq:</a:t>
            </a:r>
            <a:r>
              <a:rPr lang="zh-CN" altLang="en-US" sz="2000"/>
              <a:t>频率</a:t>
            </a:r>
            <a:endParaRPr lang="en-US" altLang="zh-CN" sz="2000"/>
          </a:p>
          <a:p>
            <a:pPr lvl="2"/>
            <a:r>
              <a:rPr lang="en-US" altLang="zh-CN" sz="2000"/>
              <a:t>D,H,Q</a:t>
            </a:r>
            <a:r>
              <a:rPr lang="zh-CN" altLang="en-US" sz="2000"/>
              <a:t>等</a:t>
            </a:r>
            <a:endParaRPr lang="en-US" altLang="zh-CN" sz="20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/>
              <a:t>tz:</a:t>
            </a:r>
            <a:r>
              <a:rPr lang="zh-CN" altLang="en-US" sz="2000"/>
              <a:t>时区</a:t>
            </a:r>
            <a:endParaRPr lang="en-US" altLang="zh-CN" sz="2000">
              <a:effectLst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7030A0"/>
                </a:solidFill>
              </a:rPr>
              <a:t>pandas</a:t>
            </a:r>
            <a:r>
              <a:rPr kumimoji="1" lang="zh-CN" altLang="en-US" dirty="0" smtClean="0">
                <a:solidFill>
                  <a:srgbClr val="7030A0"/>
                </a:solidFill>
              </a:rPr>
              <a:t>时间序列生成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28172" y="1072909"/>
          <a:ext cx="6068992" cy="4284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969"/>
                <a:gridCol w="4653023"/>
              </a:tblGrid>
              <a:tr h="600879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参数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含义</a:t>
                      </a:r>
                      <a:endParaRPr lang="zh-CN" altLang="en-US"/>
                    </a:p>
                  </a:txBody>
                  <a:tcPr/>
                </a:tc>
              </a:tr>
              <a:tr h="60087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每日</a:t>
                      </a:r>
                      <a:endParaRPr lang="zh-CN" altLang="en-US"/>
                    </a:p>
                  </a:txBody>
                  <a:tcPr/>
                </a:tc>
              </a:tr>
              <a:tr h="60087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每工作日</a:t>
                      </a:r>
                      <a:endParaRPr lang="zh-CN" altLang="en-US"/>
                    </a:p>
                  </a:txBody>
                  <a:tcPr/>
                </a:tc>
              </a:tr>
              <a:tr h="60087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H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min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时、分、秒</a:t>
                      </a:r>
                      <a:endParaRPr lang="zh-CN" altLang="en-US"/>
                    </a:p>
                  </a:txBody>
                  <a:tcPr/>
                </a:tc>
              </a:tr>
              <a:tr h="60087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每月最后一天</a:t>
                      </a:r>
                      <a:endParaRPr lang="zh-CN" altLang="en-US"/>
                    </a:p>
                  </a:txBody>
                  <a:tcPr/>
                </a:tc>
              </a:tr>
              <a:tr h="60087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每月最后一个工作日</a:t>
                      </a:r>
                      <a:endParaRPr lang="zh-CN" altLang="en-US"/>
                    </a:p>
                  </a:txBody>
                  <a:tcPr/>
                </a:tc>
              </a:tr>
              <a:tr h="60087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WOM-1MON,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WOM-3FRI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每月第几周的星期几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800" y="668142"/>
            <a:ext cx="8128000" cy="715579"/>
          </a:xfrm>
        </p:spPr>
        <p:txBody>
          <a:bodyPr/>
          <a:lstStyle/>
          <a:p>
            <a:r>
              <a:rPr kumimoji="1" lang="zh-CN" altLang="en-US" dirty="0" smtClean="0"/>
              <a:t>课程概要</a:t>
            </a:r>
            <a:endParaRPr kumimoji="1" lang="zh-CN" altLang="en-US" dirty="0"/>
          </a:p>
        </p:txBody>
      </p:sp>
      <p:graphicFrame>
        <p:nvGraphicFramePr>
          <p:cNvPr id="9" name="图表 8"/>
          <p:cNvGraphicFramePr/>
          <p:nvPr/>
        </p:nvGraphicFramePr>
        <p:xfrm>
          <a:off x="1547664" y="1772816"/>
          <a:ext cx="6072336" cy="3688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218"/>
            <a:ext cx="9144000" cy="17639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8135"/>
            <a:ext cx="9144000" cy="19881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353" y="1844536"/>
            <a:ext cx="6754091" cy="30388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72" y="779768"/>
            <a:ext cx="8177645" cy="53486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788407" y="561865"/>
            <a:ext cx="8128000" cy="71557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0070C0"/>
                </a:solidFill>
              </a:rPr>
              <a:t>股票时间序列分析基础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80755" y="1491890"/>
            <a:ext cx="466506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、时间序列分析定义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、移动窗口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4</a:t>
            </a:r>
            <a:r>
              <a:rPr kumimoji="1" lang="zh-CN" altLang="en-US" sz="2400"/>
              <a:t>、移动平均线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5</a:t>
            </a:r>
            <a:r>
              <a:rPr kumimoji="1" lang="zh-CN" altLang="en-US" sz="2400"/>
              <a:t>、移动平均线的类别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6</a:t>
            </a:r>
            <a:r>
              <a:rPr kumimoji="1" lang="zh-CN" altLang="en-US" sz="2400"/>
              <a:t>、移动平均线的意义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、方差移动窗口与二元移动窗口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7</a:t>
            </a:r>
            <a:r>
              <a:rPr kumimoji="1" lang="zh-CN" altLang="en-US" sz="2400"/>
              <a:t>、案例：实现均线计算数据保存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7990" y="2400404"/>
            <a:ext cx="62000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时间序列分析主要有确定性变化分析和随机性变化分析</a:t>
            </a:r>
            <a:endParaRPr lang="en-US" altLang="zh-CN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</a:rPr>
              <a:t>确定性变化分析：移动平均法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</a:rPr>
              <a:t>趋势分析的基础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US" altLang="zh-CN" sz="2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>
                <a:effectLst/>
                <a:latin typeface="Arial" panose="020B0604020202020204" pitchFamily="34" charset="0"/>
              </a:rPr>
              <a:t>随机性变化分析：</a:t>
            </a:r>
            <a:r>
              <a:rPr lang="en-US" altLang="zh-CN" sz="2400" b="0" i="0">
                <a:effectLst/>
                <a:latin typeface="Arial" panose="020B0604020202020204" pitchFamily="34" charset="0"/>
              </a:rPr>
              <a:t>AR</a:t>
            </a:r>
            <a:r>
              <a:rPr lang="zh-CN" altLang="en-US" sz="2400" b="0" i="0">
                <a:effectLst/>
                <a:latin typeface="Arial" panose="020B0604020202020204" pitchFamily="34" charset="0"/>
              </a:rPr>
              <a:t>、</a:t>
            </a:r>
            <a:r>
              <a:rPr lang="en-US" altLang="zh-CN" sz="2400" b="0" i="0">
                <a:effectLst/>
                <a:latin typeface="Arial" panose="020B0604020202020204" pitchFamily="34" charset="0"/>
              </a:rPr>
              <a:t>ARMA</a:t>
            </a:r>
            <a:r>
              <a:rPr lang="zh-CN" altLang="en-US" sz="2400" b="0" i="0">
                <a:effectLst/>
                <a:latin typeface="Arial" panose="020B0604020202020204" pitchFamily="34" charset="0"/>
              </a:rPr>
              <a:t>模型</a:t>
            </a:r>
            <a:endParaRPr lang="en-US" altLang="zh-CN" sz="2400" b="0" i="0">
              <a:effectLst/>
              <a:latin typeface="Arial" panose="020B0604020202020204" pitchFamily="34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时间序列分析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7030A0"/>
                </a:solidFill>
              </a:rPr>
              <a:t>什么是移动窗口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37855" y="2970753"/>
            <a:ext cx="6515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Helvetica Neue" charset="0"/>
              </a:rPr>
              <a:t>主要用在</a:t>
            </a:r>
            <a:r>
              <a:rPr lang="zh-CN" altLang="en-US" sz="2000" b="0" i="0">
                <a:solidFill>
                  <a:srgbClr val="FF0000"/>
                </a:solidFill>
                <a:effectLst/>
                <a:latin typeface="Helvetica Neue" charset="0"/>
              </a:rPr>
              <a:t>时间序列的数组变换</a:t>
            </a:r>
            <a:r>
              <a:rPr lang="zh-CN" altLang="en-US" sz="2000">
                <a:solidFill>
                  <a:srgbClr val="FF0000"/>
                </a:solidFill>
                <a:latin typeface="Helvetica Neue" charset="0"/>
              </a:rPr>
              <a:t>，</a:t>
            </a:r>
            <a:r>
              <a:rPr lang="en-US" altLang="zh-CN" sz="2000" b="0" i="0">
                <a:solidFill>
                  <a:srgbClr val="FF0000"/>
                </a:solidFill>
                <a:effectLst/>
                <a:latin typeface="Helvetica Neue" charset="0"/>
              </a:rPr>
              <a:t> </a:t>
            </a:r>
            <a:r>
              <a:rPr lang="zh-CN" altLang="en-US" sz="2000" b="0" i="0">
                <a:solidFill>
                  <a:srgbClr val="FF0000"/>
                </a:solidFill>
                <a:effectLst/>
                <a:latin typeface="Helvetica Neue" charset="0"/>
              </a:rPr>
              <a:t>不同作用的函数将它们统称为移动窗口函数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204" y="1805279"/>
            <a:ext cx="6593623" cy="41095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736" y="823534"/>
            <a:ext cx="7471064" cy="5429102"/>
          </a:xfrm>
          <a:prstGeom prst="rect">
            <a:avLst/>
          </a:prstGeom>
        </p:spPr>
      </p:pic>
      <p:cxnSp>
        <p:nvCxnSpPr>
          <p:cNvPr id="5" name="直线箭头连接符 4"/>
          <p:cNvCxnSpPr/>
          <p:nvPr/>
        </p:nvCxnSpPr>
        <p:spPr>
          <a:xfrm flipV="1">
            <a:off x="1215736" y="2358736"/>
            <a:ext cx="7471064" cy="31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V="1">
            <a:off x="1215736" y="5056909"/>
            <a:ext cx="7471064" cy="31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1215736" y="5462154"/>
            <a:ext cx="7471064" cy="31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1215736" y="4702845"/>
            <a:ext cx="7471064" cy="31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1215736" y="3144981"/>
            <a:ext cx="7471064" cy="31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移动平均线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0213" y="3113590"/>
            <a:ext cx="5636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移动平均线</a:t>
            </a:r>
            <a:r>
              <a:rPr lang="en-US" altLang="zh-CN" sz="2400">
                <a:solidFill>
                  <a:srgbClr val="0070C0"/>
                </a:solidFill>
              </a:rPr>
              <a:t>,Moving Average,</a:t>
            </a:r>
            <a:r>
              <a:rPr lang="zh-CN" altLang="en-US" sz="2400">
                <a:solidFill>
                  <a:srgbClr val="0070C0"/>
                </a:solidFill>
              </a:rPr>
              <a:t>简称均线。</a:t>
            </a:r>
            <a:endParaRPr lang="zh-CN" altLang="en-US" sz="2400">
              <a:solidFill>
                <a:srgbClr val="0070C0"/>
              </a:solidFill>
            </a:endParaRPr>
          </a:p>
          <a:p>
            <a:r>
              <a:rPr lang="zh-CN" altLang="en-US" sz="2400">
                <a:solidFill>
                  <a:srgbClr val="0070C0"/>
                </a:solidFill>
                <a:effectLst/>
              </a:rPr>
              <a:t>将某一段时间的收盘价之和除以该周期</a:t>
            </a:r>
            <a:endParaRPr lang="en-US" altLang="zh-CN" sz="2400"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5719" y="2769772"/>
            <a:ext cx="82253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333333"/>
                </a:solidFill>
                <a:effectLst/>
                <a:latin typeface="OpenSans" charset="0"/>
              </a:rPr>
              <a:t>移动平均线依计算周期分为短期</a:t>
            </a:r>
            <a:r>
              <a:rPr lang="en-US" altLang="zh-CN" sz="2400">
                <a:solidFill>
                  <a:srgbClr val="333333"/>
                </a:solidFill>
                <a:effectLst/>
                <a:latin typeface="OpenSans" charset="0"/>
              </a:rPr>
              <a:t>(5</a:t>
            </a:r>
            <a:r>
              <a:rPr lang="zh-CN" altLang="en-US" sz="2400">
                <a:solidFill>
                  <a:srgbClr val="333333"/>
                </a:solidFill>
                <a:latin typeface="OpenSans" charset="0"/>
              </a:rPr>
              <a:t>天</a:t>
            </a:r>
            <a:r>
              <a:rPr lang="en-US" altLang="zh-CN" sz="2400">
                <a:solidFill>
                  <a:srgbClr val="333333"/>
                </a:solidFill>
                <a:effectLst/>
                <a:latin typeface="OpenSans" charset="0"/>
              </a:rPr>
              <a:t>)</a:t>
            </a:r>
            <a:r>
              <a:rPr lang="zh-CN" altLang="en-US" sz="2400">
                <a:solidFill>
                  <a:srgbClr val="333333"/>
                </a:solidFill>
                <a:effectLst/>
                <a:latin typeface="OpenSans" charset="0"/>
              </a:rPr>
              <a:t>、中期</a:t>
            </a:r>
            <a:r>
              <a:rPr lang="en-US" altLang="zh-CN" sz="2400">
                <a:solidFill>
                  <a:srgbClr val="333333"/>
                </a:solidFill>
                <a:effectLst/>
                <a:latin typeface="OpenSans" charset="0"/>
              </a:rPr>
              <a:t>(20</a:t>
            </a:r>
            <a:r>
              <a:rPr lang="zh-CN" altLang="en-US" sz="2400">
                <a:solidFill>
                  <a:srgbClr val="333333"/>
                </a:solidFill>
                <a:effectLst/>
                <a:latin typeface="OpenSans" charset="0"/>
              </a:rPr>
              <a:t>天</a:t>
            </a:r>
            <a:r>
              <a:rPr lang="en-US" altLang="zh-CN" sz="2400">
                <a:solidFill>
                  <a:srgbClr val="333333"/>
                </a:solidFill>
                <a:effectLst/>
                <a:latin typeface="OpenSans" charset="0"/>
              </a:rPr>
              <a:t>)</a:t>
            </a:r>
            <a:r>
              <a:rPr lang="zh-CN" altLang="en-US" sz="2400">
                <a:solidFill>
                  <a:srgbClr val="333333"/>
                </a:solidFill>
                <a:effectLst/>
                <a:latin typeface="OpenSans" charset="0"/>
              </a:rPr>
              <a:t>和</a:t>
            </a:r>
            <a:endParaRPr lang="en-US" altLang="zh-CN" sz="2400">
              <a:solidFill>
                <a:srgbClr val="333333"/>
              </a:solidFill>
              <a:effectLst/>
              <a:latin typeface="OpenSans" charset="0"/>
            </a:endParaRPr>
          </a:p>
          <a:p>
            <a:r>
              <a:rPr lang="zh-CN" altLang="en-US" sz="2400">
                <a:solidFill>
                  <a:srgbClr val="333333"/>
                </a:solidFill>
                <a:effectLst/>
                <a:latin typeface="OpenSans" charset="0"/>
              </a:rPr>
              <a:t>长期</a:t>
            </a:r>
            <a:r>
              <a:rPr lang="en-US" altLang="zh-CN" sz="2400">
                <a:solidFill>
                  <a:srgbClr val="333333"/>
                </a:solidFill>
                <a:effectLst/>
                <a:latin typeface="OpenSans" charset="0"/>
              </a:rPr>
              <a:t>(60</a:t>
            </a:r>
            <a:r>
              <a:rPr lang="zh-CN" altLang="en-US" sz="2400">
                <a:solidFill>
                  <a:srgbClr val="333333"/>
                </a:solidFill>
                <a:effectLst/>
                <a:latin typeface="OpenSans" charset="0"/>
              </a:rPr>
              <a:t>天、</a:t>
            </a:r>
            <a:r>
              <a:rPr lang="en-US" altLang="zh-CN" sz="2400">
                <a:solidFill>
                  <a:srgbClr val="333333"/>
                </a:solidFill>
                <a:effectLst/>
                <a:latin typeface="OpenSans" charset="0"/>
              </a:rPr>
              <a:t>120</a:t>
            </a:r>
            <a:r>
              <a:rPr lang="zh-CN" altLang="en-US" sz="2400">
                <a:solidFill>
                  <a:srgbClr val="333333"/>
                </a:solidFill>
                <a:effectLst/>
                <a:latin typeface="OpenSans" charset="0"/>
              </a:rPr>
              <a:t>天</a:t>
            </a:r>
            <a:r>
              <a:rPr lang="en-US" altLang="zh-CN" sz="2400">
                <a:solidFill>
                  <a:srgbClr val="333333"/>
                </a:solidFill>
                <a:effectLst/>
                <a:latin typeface="OpenSans" charset="0"/>
              </a:rPr>
              <a:t>)</a:t>
            </a:r>
            <a:r>
              <a:rPr lang="zh-CN" altLang="en-US" sz="2400">
                <a:solidFill>
                  <a:srgbClr val="333333"/>
                </a:solidFill>
                <a:effectLst/>
                <a:latin typeface="OpenSans" charset="0"/>
              </a:rPr>
              <a:t>，移动平均线没有固定的界限</a:t>
            </a:r>
            <a:endParaRPr lang="en-US" altLang="zh-CN" sz="2400">
              <a:solidFill>
                <a:srgbClr val="333333"/>
              </a:solidFill>
              <a:effectLst/>
              <a:latin typeface="OpenSans" charset="0"/>
            </a:endParaRPr>
          </a:p>
          <a:p>
            <a:endParaRPr lang="en-US" altLang="zh-CN" sz="2400">
              <a:solidFill>
                <a:srgbClr val="333333"/>
              </a:solidFill>
              <a:latin typeface="OpenSans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333333"/>
                </a:solidFill>
                <a:effectLst/>
                <a:latin typeface="PingFangSC" charset="-122"/>
              </a:rPr>
              <a:t>移动平均线依据算法分为算数、加权法和指数移动平均线</a:t>
            </a:r>
            <a:endParaRPr lang="is-IS" altLang="zh-CN" sz="2400">
              <a:solidFill>
                <a:srgbClr val="333333"/>
              </a:solidFill>
              <a:effectLst/>
              <a:latin typeface="PingFangSC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移动平均线的类别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643441" y="2647143"/>
            <a:ext cx="8128000" cy="71557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第四天复习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3725" y="1250066"/>
            <a:ext cx="7457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0070C0"/>
                </a:solidFill>
              </a:rPr>
              <a:t>简单移动平均线</a:t>
            </a:r>
            <a:r>
              <a:rPr kumimoji="1" lang="en-US" altLang="zh-CN">
                <a:solidFill>
                  <a:srgbClr val="0070C0"/>
                </a:solidFill>
              </a:rPr>
              <a:t>(SMA)</a:t>
            </a:r>
            <a:r>
              <a:rPr kumimoji="1" lang="zh-CN" altLang="en-US"/>
              <a:t>，又称“算数移动平均线”，是指特定期间的</a:t>
            </a:r>
            <a:endParaRPr kumimoji="1" lang="en-US" altLang="zh-CN"/>
          </a:p>
          <a:p>
            <a:r>
              <a:rPr kumimoji="1" lang="zh-CN" altLang="en-US"/>
              <a:t>收盘价进行平均化</a:t>
            </a:r>
            <a:r>
              <a:rPr lang="zh-CN" altLang="en-US">
                <a:solidFill>
                  <a:srgbClr val="333333"/>
                </a:solidFill>
                <a:latin typeface="OpenSans" charset="0"/>
              </a:rPr>
              <a:t>比如说，</a:t>
            </a:r>
            <a:r>
              <a:rPr lang="en-US" altLang="zh-CN">
                <a:solidFill>
                  <a:srgbClr val="333333"/>
                </a:solidFill>
                <a:latin typeface="OpenSans" charset="0"/>
              </a:rPr>
              <a:t>5</a:t>
            </a:r>
            <a:r>
              <a:rPr lang="zh-CN" altLang="en-US">
                <a:solidFill>
                  <a:srgbClr val="333333"/>
                </a:solidFill>
                <a:latin typeface="OpenSans" charset="0"/>
              </a:rPr>
              <a:t>日的均线</a:t>
            </a:r>
            <a:r>
              <a:rPr lang="en-US" altLang="zh-CN">
                <a:solidFill>
                  <a:srgbClr val="333333"/>
                </a:solidFill>
                <a:latin typeface="OpenSans" charset="0"/>
              </a:rPr>
              <a:t>SMA=(C1 + C2 + C3 + C4 + C5) / 5</a:t>
            </a:r>
            <a:r>
              <a:rPr lang="en-US" altLang="zh-CN">
                <a:solidFill>
                  <a:srgbClr val="333333"/>
                </a:solidFill>
                <a:latin typeface="PingFangSC" charset="-122"/>
              </a:rPr>
              <a:t> </a:t>
            </a:r>
            <a:endParaRPr lang="en-US" altLang="zh-CN">
              <a:solidFill>
                <a:srgbClr val="333333"/>
              </a:solidFill>
              <a:latin typeface="PingFangSC" charset="-122"/>
            </a:endParaRPr>
          </a:p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399" y="3172563"/>
            <a:ext cx="7616142" cy="13945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1343"/>
            <a:ext cx="9144000" cy="351531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110" y="1267690"/>
            <a:ext cx="7442435" cy="43645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45221"/>
            <a:ext cx="9144000" cy="3728008"/>
          </a:xfrm>
          <a:prstGeom prst="rect">
            <a:avLst/>
          </a:prstGeom>
        </p:spPr>
      </p:pic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案例：将股票的均线与</a:t>
            </a:r>
            <a:r>
              <a:rPr lang="en-US" altLang="zh-CN" dirty="0">
                <a:solidFill>
                  <a:srgbClr val="7030A0"/>
                </a:solidFill>
              </a:rPr>
              <a:t>K</a:t>
            </a:r>
            <a:r>
              <a:rPr lang="zh-CN" altLang="en-US" dirty="0">
                <a:solidFill>
                  <a:srgbClr val="7030A0"/>
                </a:solidFill>
              </a:rPr>
              <a:t>线绘出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3725" y="1250066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70C0"/>
                </a:solidFill>
              </a:rPr>
              <a:t>加权移动平均线</a:t>
            </a:r>
            <a:r>
              <a:rPr lang="zh-CN" altLang="en-US">
                <a:solidFill>
                  <a:srgbClr val="0070C0"/>
                </a:solidFill>
              </a:rPr>
              <a:t> </a:t>
            </a:r>
            <a:r>
              <a:rPr lang="en-US" altLang="zh-CN">
                <a:solidFill>
                  <a:srgbClr val="0070C0"/>
                </a:solidFill>
              </a:rPr>
              <a:t>(WMA) </a:t>
            </a:r>
            <a:r>
              <a:rPr lang="zh-CN" altLang="en-US"/>
              <a:t>将过去某特定时间内的价格取其平均值，</a:t>
            </a:r>
            <a:endParaRPr lang="en-US" altLang="zh-CN"/>
          </a:p>
          <a:p>
            <a:r>
              <a:rPr lang="zh-CN" altLang="en-US"/>
              <a:t>它的比重以平均线的长度设定，愈近期的收市价，对市况影响愈重要</a:t>
            </a: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93725" y="2013995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加权的原因是基于移动平均线中，最近一日的收盘价对未来价格波动</a:t>
            </a:r>
            <a:endParaRPr lang="en-US" altLang="zh-CN"/>
          </a:p>
          <a:p>
            <a:r>
              <a:rPr lang="zh-CN" altLang="en-US"/>
              <a:t>的影响最大，因此赋予它较大的权值。加权方式分为四种：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725" y="2777924"/>
            <a:ext cx="5359400" cy="1079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25" y="3857424"/>
            <a:ext cx="7518400" cy="977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85" y="4835324"/>
            <a:ext cx="8239315" cy="8603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23" y="5695626"/>
            <a:ext cx="7295403" cy="79917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1239" y="2900427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正因</a:t>
            </a:r>
            <a:r>
              <a:rPr lang="zh-CN" alt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加权移动平均线强调将愈近期的价格比重提升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，故此当市况倒退时，加权移动平均线比起其它平均线更容易预测价格波动。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9366" y="587441"/>
            <a:ext cx="7002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</a:rPr>
              <a:t>指数</a:t>
            </a:r>
            <a:r>
              <a:rPr lang="zh-CN" altLang="en-US" b="0" i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平滑移动平均线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是因应移动平均线被视为落后指标的缺失而发展出来的，为解决一旦价格已脱离均线差值扩大，而平均线未能立即反应，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EXPMA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可以减少类似缺点。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366" y="1510771"/>
            <a:ext cx="7794703" cy="1378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66" y="2889426"/>
            <a:ext cx="7393258" cy="34606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39230" y="2683872"/>
            <a:ext cx="6244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pd.ewma</a:t>
            </a:r>
            <a:r>
              <a:rPr lang="en-US" altLang="zh-CN" sz="2400" b="0" i="0">
                <a:solidFill>
                  <a:srgbClr val="3E434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CN" sz="2400" b="0" i="1">
                <a:solidFill>
                  <a:srgbClr val="3E4349"/>
                </a:solidFill>
                <a:effectLst/>
                <a:latin typeface="Arial" panose="020B0604020202020204" pitchFamily="34" charset="0"/>
              </a:rPr>
              <a:t>com=None</a:t>
            </a:r>
            <a:r>
              <a:rPr lang="en-US" altLang="zh-CN" sz="2400" b="0" i="0">
                <a:solidFill>
                  <a:srgbClr val="3E4349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2400" b="0" i="1">
                <a:solidFill>
                  <a:srgbClr val="3E4349"/>
                </a:solidFill>
                <a:effectLst/>
                <a:latin typeface="Arial" panose="020B0604020202020204" pitchFamily="34" charset="0"/>
              </a:rPr>
              <a:t>	one</a:t>
            </a:r>
            <a:r>
              <a:rPr lang="en-US" altLang="zh-CN" sz="2400" b="0" i="0">
                <a:solidFill>
                  <a:srgbClr val="3E4349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zh-CN" sz="2400">
              <a:solidFill>
                <a:srgbClr val="3E4349"/>
              </a:solidFill>
              <a:latin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0" i="0">
                <a:solidFill>
                  <a:srgbClr val="3E4349"/>
                </a:solidFill>
                <a:effectLst/>
                <a:latin typeface="Arial" panose="020B0604020202020204" pitchFamily="34" charset="0"/>
              </a:rPr>
              <a:t>指数平均线</a:t>
            </a:r>
            <a:endParaRPr lang="en-US" altLang="zh-CN" sz="2400" b="0" i="0">
              <a:solidFill>
                <a:srgbClr val="3E4349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3E4349"/>
                </a:solidFill>
                <a:latin typeface="Arial" panose="020B0604020202020204" pitchFamily="34" charset="0"/>
              </a:rPr>
              <a:t>span:</a:t>
            </a:r>
            <a:r>
              <a:rPr lang="zh-CN" altLang="en-US" sz="2400">
                <a:solidFill>
                  <a:srgbClr val="3E4349"/>
                </a:solidFill>
                <a:latin typeface="Arial" panose="020B0604020202020204" pitchFamily="34" charset="0"/>
              </a:rPr>
              <a:t>时间间隔</a:t>
            </a:r>
            <a:endParaRPr lang="en-US" altLang="zh-CN" sz="2400" b="0" i="0">
              <a:solidFill>
                <a:srgbClr val="3E434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指数移动平均线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API</a:t>
            </a:r>
            <a:endParaRPr kumimoji="1"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27329"/>
            <a:ext cx="9144000" cy="180334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39291"/>
            <a:ext cx="9144000" cy="1301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81096" y="849515"/>
            <a:ext cx="8128000" cy="71557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每日目标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037392" y="2175081"/>
            <a:ext cx="5120143" cy="45646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了解时间序列的特点</a:t>
            </a:r>
            <a:endParaRPr lang="en-US" altLang="zh-CN" dirty="0" err="1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了解</a:t>
            </a:r>
            <a:r>
              <a:rPr lang="en-US" altLang="zh-CN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时间类型</a:t>
            </a:r>
            <a:endParaRPr lang="en-US" altLang="zh-CN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掌握</a:t>
            </a:r>
            <a:r>
              <a:rPr lang="en-US" altLang="zh-CN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基础时间序列、时间运算</a:t>
            </a:r>
            <a:endParaRPr lang="en-US" altLang="zh-CN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掌握时间序列的生成操作</a:t>
            </a:r>
            <a:endParaRPr lang="en-US" altLang="zh-CN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掌握金融时间序列的窗口分析</a:t>
            </a:r>
            <a:endParaRPr lang="en-US" altLang="zh-CN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掌握普通、加权、指数移动平均线</a:t>
            </a:r>
            <a:endParaRPr lang="en-US" altLang="zh-CN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了解方差移动窗口、二元移动窗口</a:t>
            </a:r>
            <a:endParaRPr lang="en-US" altLang="zh-CN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移动窗口的方差和标准差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16187" y="328352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反应某一时期的序列的稳定性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535" y="931629"/>
            <a:ext cx="7897091" cy="516622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47074"/>
            <a:ext cx="9144000" cy="3787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969"/>
            <a:ext cx="9144000" cy="54418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48312"/>
            <a:ext cx="9144000" cy="961376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交易策略</a:t>
            </a:r>
            <a:endParaRPr kumimoji="1"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31948"/>
            <a:ext cx="9144000" cy="2394104"/>
          </a:xfrm>
          <a:prstGeom prst="rect">
            <a:avLst/>
          </a:prstGeom>
        </p:spPr>
      </p:pic>
      <p:cxnSp>
        <p:nvCxnSpPr>
          <p:cNvPr id="4" name="直线连接符 3"/>
          <p:cNvCxnSpPr/>
          <p:nvPr/>
        </p:nvCxnSpPr>
        <p:spPr>
          <a:xfrm flipV="1">
            <a:off x="223024" y="2564780"/>
            <a:ext cx="8586439" cy="334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 flipV="1">
            <a:off x="223023" y="3932662"/>
            <a:ext cx="8586439" cy="334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V="1">
            <a:off x="223023" y="4262630"/>
            <a:ext cx="8586439" cy="334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案例：将均线数据生成保存文件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1755361"/>
            <a:ext cx="9144000" cy="1228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7379"/>
            <a:ext cx="9144000" cy="312644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878" y="60344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第五天 </a:t>
            </a:r>
            <a:r>
              <a:rPr lang="zh-CN" altLang="en-US" dirty="0" err="1"/>
              <a:t>时间序列分析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2311" y="2607384"/>
            <a:ext cx="5120143" cy="45646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什么是时间序列</a:t>
            </a:r>
            <a:endParaRPr lang="en-US" altLang="zh-CN" sz="28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pandas</a:t>
            </a:r>
            <a:r>
              <a:rPr lang="zh-CN" altLang="en-US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操作时间序列</a:t>
            </a:r>
            <a:r>
              <a:rPr lang="en-US" altLang="zh-CN" sz="28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API</a:t>
            </a:r>
            <a:endParaRPr lang="en-US" altLang="zh-CN" sz="2800" dirty="0" err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err="1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股票时间序列分析</a:t>
            </a:r>
            <a:endParaRPr lang="zh-CN" altLang="en-US" sz="2800" dirty="0" err="1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8475" y="617621"/>
            <a:ext cx="8128000" cy="71557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0070C0"/>
                </a:solidFill>
              </a:rPr>
              <a:t>什么是时间序列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82067" y="2225704"/>
            <a:ext cx="62522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时间序列是一组</a:t>
            </a:r>
            <a:r>
              <a:rPr kumimoji="1" lang="zh-CN" altLang="en-US" sz="240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按照时间发生先后顺序进行排列的数据点序列</a:t>
            </a:r>
            <a:r>
              <a:rPr kumimoji="1" lang="zh-CN" altLang="en-US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。通常一组时间序列的时间间隔为一恒定值（如</a:t>
            </a:r>
            <a:r>
              <a:rPr kumimoji="1" lang="en-US" altLang="zh-CN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</a:t>
            </a:r>
            <a:r>
              <a:rPr kumimoji="1" lang="zh-CN" altLang="en-US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秒，</a:t>
            </a:r>
            <a:r>
              <a:rPr kumimoji="1" lang="en-US" altLang="zh-CN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5</a:t>
            </a:r>
            <a:r>
              <a:rPr kumimoji="1" lang="zh-CN" altLang="en-US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分钟，</a:t>
            </a:r>
            <a:r>
              <a:rPr kumimoji="1" lang="en-US" altLang="zh-CN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12</a:t>
            </a:r>
            <a:r>
              <a:rPr kumimoji="1" lang="zh-CN" altLang="en-US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小时，</a:t>
            </a:r>
            <a:r>
              <a:rPr kumimoji="1" lang="en-US" altLang="zh-CN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7</a:t>
            </a:r>
            <a:r>
              <a:rPr kumimoji="1" lang="zh-CN" altLang="en-US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天，</a:t>
            </a:r>
            <a:r>
              <a:rPr kumimoji="1" lang="en-US" altLang="zh-CN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</a:t>
            </a:r>
            <a:r>
              <a:rPr kumimoji="1" lang="zh-CN" altLang="en-US" sz="2400">
                <a:solidFill>
                  <a:srgbClr val="0070C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年），因此时间序列可以作为离散时间数据进行分析处理。</a:t>
            </a:r>
            <a:endParaRPr kumimoji="1" lang="en-US" altLang="zh-CN" sz="2400" dirty="0">
              <a:solidFill>
                <a:srgbClr val="0070C0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48" y="788123"/>
            <a:ext cx="3953237" cy="27633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27" y="1909269"/>
            <a:ext cx="4548690" cy="271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1" y="3649459"/>
            <a:ext cx="4340506" cy="28314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70C0"/>
                </a:solidFill>
              </a:rPr>
              <a:t>pandas</a:t>
            </a:r>
            <a:r>
              <a:rPr kumimoji="1" lang="zh-CN" altLang="en-US" dirty="0" smtClean="0">
                <a:solidFill>
                  <a:srgbClr val="0070C0"/>
                </a:solidFill>
              </a:rPr>
              <a:t>时间操作</a:t>
            </a:r>
            <a:r>
              <a:rPr kumimoji="1" lang="en-US" altLang="zh-CN" dirty="0" smtClean="0">
                <a:solidFill>
                  <a:srgbClr val="0070C0"/>
                </a:solidFill>
              </a:rPr>
              <a:t>API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6190" y="1851075"/>
            <a:ext cx="413767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</a:t>
            </a:r>
            <a:r>
              <a:rPr kumimoji="1" lang="en-US" altLang="zh-CN" sz="2400"/>
              <a:t>datetime</a:t>
            </a:r>
            <a:r>
              <a:rPr kumimoji="1" lang="zh-CN" altLang="en-US" sz="2400"/>
              <a:t>模块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</a:t>
            </a:r>
            <a:r>
              <a:rPr kumimoji="1" lang="en-US" altLang="zh-CN" sz="2400"/>
              <a:t>pandas</a:t>
            </a:r>
            <a:r>
              <a:rPr kumimoji="1" lang="zh-CN" altLang="en-US" sz="2400"/>
              <a:t>时间类型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</a:t>
            </a:r>
            <a:r>
              <a:rPr kumimoji="1" lang="en-US" altLang="zh-CN" sz="2400"/>
              <a:t>pandas</a:t>
            </a:r>
            <a:r>
              <a:rPr kumimoji="1" lang="zh-CN" altLang="en-US" sz="2400"/>
              <a:t>基础时间序列结构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4</a:t>
            </a:r>
            <a:r>
              <a:rPr kumimoji="1" lang="zh-CN" altLang="en-US" sz="2400"/>
              <a:t>、频率和时间的偏移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5</a:t>
            </a:r>
            <a:r>
              <a:rPr kumimoji="1" lang="zh-CN" altLang="en-US" sz="2400"/>
              <a:t>、时间序列之间的运算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6</a:t>
            </a:r>
            <a:r>
              <a:rPr kumimoji="1" lang="zh-CN" altLang="en-US" sz="2400"/>
              <a:t>、</a:t>
            </a:r>
            <a:r>
              <a:rPr kumimoji="1" lang="en-US" altLang="zh-CN" sz="2400"/>
              <a:t>pandas</a:t>
            </a:r>
            <a:r>
              <a:rPr kumimoji="1" lang="zh-CN" altLang="en-US" sz="2400"/>
              <a:t>时间序列生成</a:t>
            </a:r>
            <a:endParaRPr kumimoji="1" lang="en-US" altLang="zh-CN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08873"/>
            <a:ext cx="9144000" cy="26402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1739</Words>
  <Application>WPS 演示</Application>
  <PresentationFormat>全屏显示(4:3)</PresentationFormat>
  <Paragraphs>179</Paragraphs>
  <Slides>46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Arial</vt:lpstr>
      <vt:lpstr>宋体</vt:lpstr>
      <vt:lpstr>Wingdings</vt:lpstr>
      <vt:lpstr>Eurostile</vt:lpstr>
      <vt:lpstr>Hiragino Sans GB W3</vt:lpstr>
      <vt:lpstr>微软雅黑</vt:lpstr>
      <vt:lpstr>华文仿宋</vt:lpstr>
      <vt:lpstr>Arial Unicode MS</vt:lpstr>
      <vt:lpstr>Calibri</vt:lpstr>
      <vt:lpstr>Helvetica Neue</vt:lpstr>
      <vt:lpstr>OpenSans</vt:lpstr>
      <vt:lpstr>PingFangSC</vt:lpstr>
      <vt:lpstr>Segoe Print</vt:lpstr>
      <vt:lpstr>1_Office 主题</vt:lpstr>
      <vt:lpstr>PowerPoint 演示文稿</vt:lpstr>
      <vt:lpstr>课程概要</vt:lpstr>
      <vt:lpstr>第四天复习</vt:lpstr>
      <vt:lpstr>每日目标</vt:lpstr>
      <vt:lpstr>第五天 时间序列分析</vt:lpstr>
      <vt:lpstr>什么是时间序列</vt:lpstr>
      <vt:lpstr>PowerPoint 演示文稿</vt:lpstr>
      <vt:lpstr>pandas时间操作API</vt:lpstr>
      <vt:lpstr>PowerPoint 演示文稿</vt:lpstr>
      <vt:lpstr>pandas时间类型</vt:lpstr>
      <vt:lpstr>to_datetime</vt:lpstr>
      <vt:lpstr>PowerPoint 演示文稿</vt:lpstr>
      <vt:lpstr>如果存在空值，转换成NaT</vt:lpstr>
      <vt:lpstr>pandas最基础时间序列结构</vt:lpstr>
      <vt:lpstr>使用DatetimeIndex</vt:lpstr>
      <vt:lpstr>频率和时间的偏移</vt:lpstr>
      <vt:lpstr>Series和DataFrame自带shift偏移</vt:lpstr>
      <vt:lpstr>pandas时间序列生成</vt:lpstr>
      <vt:lpstr>PowerPoint 演示文稿</vt:lpstr>
      <vt:lpstr>PowerPoint 演示文稿</vt:lpstr>
      <vt:lpstr>PowerPoint 演示文稿</vt:lpstr>
      <vt:lpstr>PowerPoint 演示文稿</vt:lpstr>
      <vt:lpstr>股票时间序列分析基础</vt:lpstr>
      <vt:lpstr>时间序列分析</vt:lpstr>
      <vt:lpstr>什么是移动窗口</vt:lpstr>
      <vt:lpstr>PowerPoint 演示文稿</vt:lpstr>
      <vt:lpstr>PowerPoint 演示文稿</vt:lpstr>
      <vt:lpstr>移动平均线</vt:lpstr>
      <vt:lpstr>移动平均线的类别</vt:lpstr>
      <vt:lpstr>PowerPoint 演示文稿</vt:lpstr>
      <vt:lpstr>PowerPoint 演示文稿</vt:lpstr>
      <vt:lpstr>PowerPoint 演示文稿</vt:lpstr>
      <vt:lpstr>案例：将股票的均线与K线绘出</vt:lpstr>
      <vt:lpstr>PowerPoint 演示文稿</vt:lpstr>
      <vt:lpstr>PowerPoint 演示文稿</vt:lpstr>
      <vt:lpstr>PowerPoint 演示文稿</vt:lpstr>
      <vt:lpstr>指数移动平均线API</vt:lpstr>
      <vt:lpstr>PowerPoint 演示文稿</vt:lpstr>
      <vt:lpstr>PowerPoint 演示文稿</vt:lpstr>
      <vt:lpstr>移动窗口的方差和标准差</vt:lpstr>
      <vt:lpstr>PowerPoint 演示文稿</vt:lpstr>
      <vt:lpstr>PowerPoint 演示文稿</vt:lpstr>
      <vt:lpstr>交易策略</vt:lpstr>
      <vt:lpstr>PowerPoint 演示文稿</vt:lpstr>
      <vt:lpstr>案例：将均线数据生成保存文件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ccy</cp:lastModifiedBy>
  <cp:revision>600</cp:revision>
  <dcterms:created xsi:type="dcterms:W3CDTF">2015-04-23T13:51:00Z</dcterms:created>
  <dcterms:modified xsi:type="dcterms:W3CDTF">2018-04-07T12:23:40Z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